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842" r:id="rId2"/>
    <p:sldId id="2849" r:id="rId3"/>
    <p:sldId id="2850" r:id="rId4"/>
    <p:sldId id="2851" r:id="rId5"/>
    <p:sldId id="2852" r:id="rId6"/>
    <p:sldId id="2853" r:id="rId7"/>
    <p:sldId id="2854" r:id="rId8"/>
    <p:sldId id="2855" r:id="rId9"/>
    <p:sldId id="2857" r:id="rId10"/>
    <p:sldId id="2856" r:id="rId11"/>
    <p:sldId id="2858" r:id="rId12"/>
    <p:sldId id="2910" r:id="rId13"/>
    <p:sldId id="2891" r:id="rId14"/>
  </p:sldIdLst>
  <p:sldSz cx="24377650" cy="13716000"/>
  <p:notesSz cx="6858000" cy="9144000"/>
  <p:embeddedFontLst>
    <p:embeddedFont>
      <p:font typeface="Lato Light" panose="020F0502020204030203" pitchFamily="34" charset="0"/>
      <p:regular r:id="rId16"/>
      <p: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Open Sans Condensed" panose="020B0806030504020204" pitchFamily="34" charset="0"/>
      <p:bold r:id="rId22"/>
    </p:embeddedFont>
    <p:embeddedFont>
      <p:font typeface="Open Sans Light" panose="020B0306030504020204" pitchFamily="34" charset="0"/>
      <p:regular r:id="rId23"/>
      <p:italic r:id="rId24"/>
    </p:embeddedFont>
    <p:embeddedFont>
      <p:font typeface="Open Sans Semibold" panose="020B0606030504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5" pos="14470" userDrawn="1">
          <p15:clr>
            <a:srgbClr val="A4A3A4"/>
          </p15:clr>
        </p15:guide>
        <p15:guide id="52" pos="7678" userDrawn="1">
          <p15:clr>
            <a:srgbClr val="A4A3A4"/>
          </p15:clr>
        </p15:guide>
        <p15:guide id="53" orient="horz" pos="4320" userDrawn="1">
          <p15:clr>
            <a:srgbClr val="A4A3A4"/>
          </p15:clr>
        </p15:guide>
        <p15:guide id="55" pos="12526" userDrawn="1">
          <p15:clr>
            <a:srgbClr val="A4A3A4"/>
          </p15:clr>
        </p15:guide>
        <p15:guide id="56" orient="horz" pos="69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  <a:srgbClr val="E56F57"/>
    <a:srgbClr val="445469"/>
    <a:srgbClr val="F2F2F2"/>
    <a:srgbClr val="5A5A66"/>
    <a:srgbClr val="626162"/>
    <a:srgbClr val="C4D4E2"/>
    <a:srgbClr val="CFCFCF"/>
    <a:srgbClr val="373737"/>
    <a:srgbClr val="625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937" autoAdjust="0"/>
    <p:restoredTop sz="86424" autoAdjust="0"/>
  </p:normalViewPr>
  <p:slideViewPr>
    <p:cSldViewPr snapToGrid="0" snapToObjects="1">
      <p:cViewPr varScale="1">
        <p:scale>
          <a:sx n="56" d="100"/>
          <a:sy n="56" d="100"/>
        </p:scale>
        <p:origin x="200" y="536"/>
      </p:cViewPr>
      <p:guideLst>
        <p:guide pos="14470"/>
        <p:guide pos="7678"/>
        <p:guide orient="horz" pos="4320"/>
        <p:guide pos="12526"/>
        <p:guide orient="horz" pos="6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00" d="100"/>
          <a:sy n="100" d="100"/>
        </p:scale>
        <p:origin x="324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38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144070-A267-1848-82EB-D1CA0E02B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8615" y="12831163"/>
            <a:ext cx="3926729" cy="6135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DED459-7CC0-9D49-9C3A-1F84AF4D1A3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063" y="12762035"/>
            <a:ext cx="22928055" cy="0"/>
          </a:xfrm>
          <a:prstGeom prst="line">
            <a:avLst/>
          </a:prstGeom>
          <a:ln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1C208B0-7ECA-C440-B646-F31FFF757029}"/>
              </a:ext>
            </a:extLst>
          </p:cNvPr>
          <p:cNvSpPr/>
          <p:nvPr userDrawn="1"/>
        </p:nvSpPr>
        <p:spPr>
          <a:xfrm>
            <a:off x="22984775" y="12590587"/>
            <a:ext cx="736282" cy="11254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i="0" dirty="0">
              <a:latin typeface="Open Sans Semibold" panose="020B0606030504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2E2E4D-73D4-C24C-AFC7-FC9864986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112154" y="1275959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6656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2C77B-BBD4-1641-859A-1252209CCF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8615" y="12831163"/>
            <a:ext cx="3926729" cy="61355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6F381F-08A2-0642-B6EE-0785A1E55C5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063" y="12762035"/>
            <a:ext cx="22928055" cy="0"/>
          </a:xfrm>
          <a:prstGeom prst="line">
            <a:avLst/>
          </a:prstGeom>
          <a:ln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212CE66-E6B5-3843-BDBF-FD22C40E7DEC}"/>
              </a:ext>
            </a:extLst>
          </p:cNvPr>
          <p:cNvSpPr/>
          <p:nvPr userDrawn="1"/>
        </p:nvSpPr>
        <p:spPr>
          <a:xfrm>
            <a:off x="22984775" y="12590587"/>
            <a:ext cx="736282" cy="11254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i="0" dirty="0">
              <a:latin typeface="Open Sans Semibold" panose="020B0606030504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2EB98E-4AD1-734F-89BC-BB110C204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112154" y="1275959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7119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5CA7C5-DE6B-5D4F-8B41-48E23F1BB4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C5B3FC-72EF-0740-BB37-C4EBE872130A}"/>
              </a:ext>
            </a:extLst>
          </p:cNvPr>
          <p:cNvSpPr/>
          <p:nvPr userDrawn="1"/>
        </p:nvSpPr>
        <p:spPr>
          <a:xfrm>
            <a:off x="-653143" y="-336884"/>
            <a:ext cx="25030793" cy="12897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EF963E-99EC-F44E-A8A0-F231DF2C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0512" y="226157"/>
            <a:ext cx="12881811" cy="1491916"/>
          </a:xfr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D61C169F-F82F-7543-A43B-2DC3D8B9773A}"/>
              </a:ext>
            </a:extLst>
          </p:cNvPr>
          <p:cNvSpPr txBox="1">
            <a:spLocks/>
          </p:cNvSpPr>
          <p:nvPr userDrawn="1"/>
        </p:nvSpPr>
        <p:spPr>
          <a:xfrm>
            <a:off x="14414448" y="1916698"/>
            <a:ext cx="12881811" cy="1491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0" dirty="0"/>
              <a:t>Click to edit Master title style</a:t>
            </a:r>
          </a:p>
          <a:p>
            <a:pPr marL="571500" indent="-5715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4FEA876-3670-5940-B482-493ED0D88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53143" y="-316982"/>
            <a:ext cx="13114565" cy="144860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6301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9EC1415-6F7A-FE4C-935F-869597AFB7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83338" y="-385010"/>
            <a:ext cx="12670589" cy="144860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DCEC9-3261-2F49-9D69-BCF50D0AB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8615" y="12831163"/>
            <a:ext cx="3926729" cy="6135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3557FC-341E-C14F-938C-41EE910DD5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063" y="12762035"/>
            <a:ext cx="22928055" cy="0"/>
          </a:xfrm>
          <a:prstGeom prst="line">
            <a:avLst/>
          </a:prstGeom>
          <a:ln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E2BA82C-890D-F542-A52C-A59759529A3F}"/>
              </a:ext>
            </a:extLst>
          </p:cNvPr>
          <p:cNvSpPr/>
          <p:nvPr userDrawn="1"/>
        </p:nvSpPr>
        <p:spPr>
          <a:xfrm>
            <a:off x="22984775" y="12590587"/>
            <a:ext cx="736282" cy="11254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i="0" dirty="0">
              <a:latin typeface="Open Sans Semibold" panose="020B0606030504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34E215-45CB-664F-87FF-EE10BF19A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112154" y="1275959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7607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1">
            <a:extLst>
              <a:ext uri="{FF2B5EF4-FFF2-40B4-BE49-F238E27FC236}">
                <a16:creationId xmlns:a16="http://schemas.microsoft.com/office/drawing/2014/main" id="{328716BC-BC7A-E948-A31B-0F2EED289E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9610" y="1654263"/>
            <a:ext cx="5112037" cy="10804692"/>
          </a:xfrm>
          <a:custGeom>
            <a:avLst/>
            <a:gdLst>
              <a:gd name="connsiteX0" fmla="*/ 646380 w 5264340"/>
              <a:gd name="connsiteY0" fmla="*/ 0 h 11126596"/>
              <a:gd name="connsiteX1" fmla="*/ 1063726 w 5264340"/>
              <a:gd name="connsiteY1" fmla="*/ 0 h 11126596"/>
              <a:gd name="connsiteX2" fmla="*/ 1143463 w 5264340"/>
              <a:gd name="connsiteY2" fmla="*/ 21612 h 11126596"/>
              <a:gd name="connsiteX3" fmla="*/ 1170607 w 5264340"/>
              <a:gd name="connsiteY3" fmla="*/ 96421 h 11126596"/>
              <a:gd name="connsiteX4" fmla="*/ 1538755 w 5264340"/>
              <a:gd name="connsiteY4" fmla="*/ 422256 h 11126596"/>
              <a:gd name="connsiteX5" fmla="*/ 3732371 w 5264340"/>
              <a:gd name="connsiteY5" fmla="*/ 422256 h 11126596"/>
              <a:gd name="connsiteX6" fmla="*/ 4098822 w 5264340"/>
              <a:gd name="connsiteY6" fmla="*/ 96421 h 11126596"/>
              <a:gd name="connsiteX7" fmla="*/ 4125967 w 5264340"/>
              <a:gd name="connsiteY7" fmla="*/ 21612 h 11126596"/>
              <a:gd name="connsiteX8" fmla="*/ 4207400 w 5264340"/>
              <a:gd name="connsiteY8" fmla="*/ 0 h 11126596"/>
              <a:gd name="connsiteX9" fmla="*/ 4623051 w 5264340"/>
              <a:gd name="connsiteY9" fmla="*/ 0 h 11126596"/>
              <a:gd name="connsiteX10" fmla="*/ 5264340 w 5264340"/>
              <a:gd name="connsiteY10" fmla="*/ 646683 h 11126596"/>
              <a:gd name="connsiteX11" fmla="*/ 5264340 w 5264340"/>
              <a:gd name="connsiteY11" fmla="*/ 718167 h 11126596"/>
              <a:gd name="connsiteX12" fmla="*/ 5264340 w 5264340"/>
              <a:gd name="connsiteY12" fmla="*/ 6234086 h 11126596"/>
              <a:gd name="connsiteX13" fmla="*/ 5264340 w 5264340"/>
              <a:gd name="connsiteY13" fmla="*/ 6423602 h 11126596"/>
              <a:gd name="connsiteX14" fmla="*/ 5264340 w 5264340"/>
              <a:gd name="connsiteY14" fmla="*/ 10408429 h 11126596"/>
              <a:gd name="connsiteX15" fmla="*/ 5264340 w 5264340"/>
              <a:gd name="connsiteY15" fmla="*/ 10479914 h 11126596"/>
              <a:gd name="connsiteX16" fmla="*/ 4623051 w 5264340"/>
              <a:gd name="connsiteY16" fmla="*/ 11126596 h 11126596"/>
              <a:gd name="connsiteX17" fmla="*/ 646380 w 5264340"/>
              <a:gd name="connsiteY17" fmla="*/ 11126596 h 11126596"/>
              <a:gd name="connsiteX18" fmla="*/ 1697 w 5264340"/>
              <a:gd name="connsiteY18" fmla="*/ 10479914 h 11126596"/>
              <a:gd name="connsiteX19" fmla="*/ 0 w 5264340"/>
              <a:gd name="connsiteY19" fmla="*/ 10408429 h 11126596"/>
              <a:gd name="connsiteX20" fmla="*/ 0 w 5264340"/>
              <a:gd name="connsiteY20" fmla="*/ 6423602 h 11126596"/>
              <a:gd name="connsiteX21" fmla="*/ 0 w 5264340"/>
              <a:gd name="connsiteY21" fmla="*/ 6234086 h 11126596"/>
              <a:gd name="connsiteX22" fmla="*/ 0 w 5264340"/>
              <a:gd name="connsiteY22" fmla="*/ 718167 h 11126596"/>
              <a:gd name="connsiteX23" fmla="*/ 1697 w 5264340"/>
              <a:gd name="connsiteY23" fmla="*/ 646683 h 11126596"/>
              <a:gd name="connsiteX24" fmla="*/ 646380 w 5264340"/>
              <a:gd name="connsiteY24" fmla="*/ 0 h 1112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64340" h="11126596">
                <a:moveTo>
                  <a:pt x="646380" y="0"/>
                </a:moveTo>
                <a:lnTo>
                  <a:pt x="1063726" y="0"/>
                </a:lnTo>
                <a:cubicBezTo>
                  <a:pt x="1109533" y="0"/>
                  <a:pt x="1128194" y="6650"/>
                  <a:pt x="1143463" y="21612"/>
                </a:cubicBezTo>
                <a:cubicBezTo>
                  <a:pt x="1160428" y="38236"/>
                  <a:pt x="1170607" y="58185"/>
                  <a:pt x="1170607" y="96421"/>
                </a:cubicBezTo>
                <a:cubicBezTo>
                  <a:pt x="1170607" y="304224"/>
                  <a:pt x="1299544" y="422256"/>
                  <a:pt x="1538755" y="422256"/>
                </a:cubicBezTo>
                <a:lnTo>
                  <a:pt x="3732371" y="422256"/>
                </a:lnTo>
                <a:cubicBezTo>
                  <a:pt x="3969886" y="422256"/>
                  <a:pt x="4098822" y="304224"/>
                  <a:pt x="4098822" y="96421"/>
                </a:cubicBezTo>
                <a:cubicBezTo>
                  <a:pt x="4098822" y="58185"/>
                  <a:pt x="4109002" y="38236"/>
                  <a:pt x="4125967" y="21612"/>
                </a:cubicBezTo>
                <a:cubicBezTo>
                  <a:pt x="4141236" y="6650"/>
                  <a:pt x="4159898" y="0"/>
                  <a:pt x="4207400" y="0"/>
                </a:cubicBezTo>
                <a:lnTo>
                  <a:pt x="4623051" y="0"/>
                </a:lnTo>
                <a:cubicBezTo>
                  <a:pt x="5033612" y="0"/>
                  <a:pt x="5264340" y="204478"/>
                  <a:pt x="5264340" y="646683"/>
                </a:cubicBezTo>
                <a:cubicBezTo>
                  <a:pt x="5264340" y="658320"/>
                  <a:pt x="5264340" y="706530"/>
                  <a:pt x="5264340" y="718167"/>
                </a:cubicBezTo>
                <a:lnTo>
                  <a:pt x="5264340" y="6234086"/>
                </a:lnTo>
                <a:lnTo>
                  <a:pt x="5264340" y="6423602"/>
                </a:lnTo>
                <a:lnTo>
                  <a:pt x="5264340" y="10408429"/>
                </a:lnTo>
                <a:cubicBezTo>
                  <a:pt x="5264340" y="10420066"/>
                  <a:pt x="5264340" y="10468277"/>
                  <a:pt x="5264340" y="10479914"/>
                </a:cubicBezTo>
                <a:cubicBezTo>
                  <a:pt x="5264340" y="10922118"/>
                  <a:pt x="5033612" y="11126596"/>
                  <a:pt x="4623051" y="11126596"/>
                </a:cubicBezTo>
                <a:lnTo>
                  <a:pt x="646380" y="11126596"/>
                </a:lnTo>
                <a:cubicBezTo>
                  <a:pt x="237515" y="11126596"/>
                  <a:pt x="1697" y="10922118"/>
                  <a:pt x="1697" y="10479914"/>
                </a:cubicBezTo>
                <a:cubicBezTo>
                  <a:pt x="1697" y="10468277"/>
                  <a:pt x="0" y="10420066"/>
                  <a:pt x="0" y="10408429"/>
                </a:cubicBezTo>
                <a:lnTo>
                  <a:pt x="0" y="6423602"/>
                </a:lnTo>
                <a:lnTo>
                  <a:pt x="0" y="6234086"/>
                </a:lnTo>
                <a:lnTo>
                  <a:pt x="0" y="718167"/>
                </a:lnTo>
                <a:cubicBezTo>
                  <a:pt x="0" y="706530"/>
                  <a:pt x="1697" y="658320"/>
                  <a:pt x="1697" y="646683"/>
                </a:cubicBezTo>
                <a:cubicBezTo>
                  <a:pt x="1697" y="204478"/>
                  <a:pt x="237515" y="0"/>
                  <a:pt x="6463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10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AE6A0-26E6-CE41-9F18-1778E8E82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8615" y="12831163"/>
            <a:ext cx="3926729" cy="61355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D7AA3F-2844-464E-ADE1-7C0ED8DAF25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063" y="12762035"/>
            <a:ext cx="22928055" cy="0"/>
          </a:xfrm>
          <a:prstGeom prst="line">
            <a:avLst/>
          </a:prstGeom>
          <a:ln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B3D87BA-4F0B-614C-B234-E887D7E73AD5}"/>
              </a:ext>
            </a:extLst>
          </p:cNvPr>
          <p:cNvSpPr/>
          <p:nvPr userDrawn="1"/>
        </p:nvSpPr>
        <p:spPr>
          <a:xfrm>
            <a:off x="22984775" y="12590587"/>
            <a:ext cx="736282" cy="11254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i="0" dirty="0">
              <a:latin typeface="Open Sans Semibold" panose="020B0606030504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4E36D0-7BA4-6948-9457-2DAFA99C0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112154" y="1275959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7769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676401" y="730252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89429-787E-B341-9C66-AF77C3080C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8615" y="12831163"/>
            <a:ext cx="3926729" cy="6135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DF5CEB-155D-3643-A1BC-DA3D758C75E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063" y="12762035"/>
            <a:ext cx="22928055" cy="0"/>
          </a:xfrm>
          <a:prstGeom prst="line">
            <a:avLst/>
          </a:prstGeom>
          <a:ln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420DA6C-07E0-6C4C-B6F4-5A0217D28491}"/>
              </a:ext>
            </a:extLst>
          </p:cNvPr>
          <p:cNvSpPr/>
          <p:nvPr userDrawn="1"/>
        </p:nvSpPr>
        <p:spPr>
          <a:xfrm>
            <a:off x="22984775" y="12590587"/>
            <a:ext cx="736282" cy="11254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i="0" dirty="0">
              <a:latin typeface="Open Sans Semibold" panose="020B060603050402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BB8E2D-3C86-CC4A-AF09-7F07BAC03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112154" y="1275959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3" r:id="rId2"/>
    <p:sldLayoutId id="2147483886" r:id="rId3"/>
    <p:sldLayoutId id="2147483884" r:id="rId4"/>
    <p:sldLayoutId id="2147483885" r:id="rId5"/>
  </p:sldLayoutIdLst>
  <p:transition spd="slow">
    <p:wipe/>
  </p:transition>
  <p:hf sldNum="0" hdr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4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charset="0"/>
        <a:buNone/>
        <a:defRPr lang="en-US" sz="4800" b="1" i="0" kern="1200" dirty="0" smtClean="0">
          <a:solidFill>
            <a:schemeClr val="tx1"/>
          </a:solidFill>
          <a:effectLst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1485717" indent="-571500" algn="l" defTabSz="182843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itchFamily="2" charset="2"/>
        <a:buChar char="§"/>
        <a:defRPr lang="en-US" sz="4000" b="0" i="0" kern="1200" dirty="0" smtClean="0">
          <a:solidFill>
            <a:schemeClr val="tx1"/>
          </a:solidFill>
          <a:effectLst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2399934" indent="-571500" algn="l" defTabSz="182843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itchFamily="2" charset="2"/>
        <a:buChar char="§"/>
        <a:defRPr lang="en-US" sz="3600" b="0" i="0" kern="1200" dirty="0" smtClean="0">
          <a:solidFill>
            <a:schemeClr val="tx1"/>
          </a:solidFill>
          <a:effectLst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3199851" indent="-457200" algn="l" defTabSz="182843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itchFamily="2" charset="2"/>
        <a:buChar char="§"/>
        <a:defRPr lang="en-US" sz="3200" b="0" i="0" kern="1200" dirty="0" smtClean="0">
          <a:solidFill>
            <a:schemeClr val="tx1"/>
          </a:solidFill>
          <a:effectLst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4114068" indent="-457200" algn="l" defTabSz="182843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itchFamily="2" charset="2"/>
        <a:buChar char="§"/>
        <a:defRPr lang="en-US" sz="3200" b="0" i="0" kern="1200" dirty="0">
          <a:solidFill>
            <a:schemeClr val="tx1"/>
          </a:solidFill>
          <a:effectLst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502819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5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5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17E8974-42F2-2649-B3DE-1D084F9AA557}"/>
              </a:ext>
            </a:extLst>
          </p:cNvPr>
          <p:cNvGrpSpPr/>
          <p:nvPr/>
        </p:nvGrpSpPr>
        <p:grpSpPr>
          <a:xfrm>
            <a:off x="3939744" y="3712653"/>
            <a:ext cx="15834155" cy="7818983"/>
            <a:chOff x="3160319" y="525626"/>
            <a:chExt cx="13389200" cy="7818983"/>
          </a:xfrm>
        </p:grpSpPr>
        <p:sp>
          <p:nvSpPr>
            <p:cNvPr id="9" name="TextBox 8"/>
            <p:cNvSpPr txBox="1"/>
            <p:nvPr/>
          </p:nvSpPr>
          <p:spPr>
            <a:xfrm>
              <a:off x="3160319" y="525626"/>
              <a:ext cx="13389200" cy="5078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M.O.R.E. Work Climate Change Policy Initiatives </a:t>
              </a:r>
            </a:p>
            <a:p>
              <a:pPr algn="ctr"/>
              <a:endParaRPr lang="en-US" sz="60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en-US" sz="88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D1986D-7038-FA43-9562-E21913F905E0}"/>
                </a:ext>
              </a:extLst>
            </p:cNvPr>
            <p:cNvSpPr txBox="1"/>
            <p:nvPr/>
          </p:nvSpPr>
          <p:spPr>
            <a:xfrm>
              <a:off x="7283168" y="6097840"/>
              <a:ext cx="514350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600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PRESENTED BY               </a:t>
              </a:r>
            </a:p>
            <a:p>
              <a:pPr algn="ctr"/>
              <a:r>
                <a:rPr lang="en-US" sz="2000" b="1" spc="600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CORY CHANNON</a:t>
              </a:r>
            </a:p>
            <a:p>
              <a:pPr algn="ctr"/>
              <a:endParaRPr lang="en-US" sz="2000" b="1" spc="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en-US" sz="2000" b="1" spc="600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b="1" i="1" spc="600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International Director of Climate Change Policy Initiatives, M.O.R.E. WIF, SAIP, AD-CSO CAN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881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ctory, sky, outdoor, building&#10;&#10;Description automatically generated">
            <a:extLst>
              <a:ext uri="{FF2B5EF4-FFF2-40B4-BE49-F238E27FC236}">
                <a16:creationId xmlns:a16="http://schemas.microsoft.com/office/drawing/2014/main" id="{D6737D57-B4F6-2A12-C28E-E77C7FE81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45025"/>
            <a:ext cx="24377650" cy="162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2635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factory, building, outdoor&#10;&#10;Description automatically generated">
            <a:extLst>
              <a:ext uri="{FF2B5EF4-FFF2-40B4-BE49-F238E27FC236}">
                <a16:creationId xmlns:a16="http://schemas.microsoft.com/office/drawing/2014/main" id="{BA1E803F-1235-47D0-6DE3-1B4A3622FF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94109"/>
            <a:ext cx="24377650" cy="162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8128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D56E8D-E270-C941-BAC0-A0581B1B7EE2}"/>
              </a:ext>
            </a:extLst>
          </p:cNvPr>
          <p:cNvSpPr txBox="1"/>
          <p:nvPr/>
        </p:nvSpPr>
        <p:spPr>
          <a:xfrm>
            <a:off x="-707432" y="5277144"/>
            <a:ext cx="2508508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Questions?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E88C29-E042-EB2E-587B-FA927BA2ADEC}"/>
              </a:ext>
            </a:extLst>
          </p:cNvPr>
          <p:cNvSpPr/>
          <p:nvPr/>
        </p:nvSpPr>
        <p:spPr>
          <a:xfrm>
            <a:off x="7452360" y="4709160"/>
            <a:ext cx="17487900" cy="27203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18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93FC69-8CA0-FE41-9A45-06B61232AAD6}"/>
              </a:ext>
            </a:extLst>
          </p:cNvPr>
          <p:cNvSpPr/>
          <p:nvPr/>
        </p:nvSpPr>
        <p:spPr>
          <a:xfrm>
            <a:off x="244689" y="1079210"/>
            <a:ext cx="10099462" cy="2695045"/>
          </a:xfrm>
          <a:prstGeom prst="rect">
            <a:avLst/>
          </a:prstGeom>
          <a:solidFill>
            <a:srgbClr val="000000">
              <a:alpha val="7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EE8442-A093-D74C-8333-456B8D0123E0}"/>
              </a:ext>
            </a:extLst>
          </p:cNvPr>
          <p:cNvSpPr txBox="1"/>
          <p:nvPr/>
        </p:nvSpPr>
        <p:spPr>
          <a:xfrm>
            <a:off x="-707432" y="5277144"/>
            <a:ext cx="2508508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Thank you and enjoy the conference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F76B7D-5A75-684D-BB92-8B84EFDC85C4}"/>
              </a:ext>
            </a:extLst>
          </p:cNvPr>
          <p:cNvSpPr/>
          <p:nvPr/>
        </p:nvSpPr>
        <p:spPr>
          <a:xfrm>
            <a:off x="-1756013" y="6904855"/>
            <a:ext cx="2717418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sz="4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cchannon@boilermakers.org</a:t>
            </a:r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+1 780-886-4717</a:t>
            </a:r>
          </a:p>
          <a:p>
            <a:pPr algn="ctr">
              <a:buClr>
                <a:schemeClr val="tx2"/>
              </a:buClr>
            </a:pPr>
            <a:r>
              <a:rPr lang="en-US" sz="6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DBEF1B-22BD-C63B-3274-718B55E01D15}"/>
              </a:ext>
            </a:extLst>
          </p:cNvPr>
          <p:cNvSpPr/>
          <p:nvPr/>
        </p:nvSpPr>
        <p:spPr>
          <a:xfrm>
            <a:off x="-365760" y="4823460"/>
            <a:ext cx="20505420" cy="36804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94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unset, sky, outdoor, sun&#10;&#10;Description automatically generated">
            <a:extLst>
              <a:ext uri="{FF2B5EF4-FFF2-40B4-BE49-F238E27FC236}">
                <a16:creationId xmlns:a16="http://schemas.microsoft.com/office/drawing/2014/main" id="{A80D85B5-5AFA-6CEE-6DFD-BC2F256DC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44" r="-8844"/>
          <a:stretch/>
        </p:blipFill>
        <p:spPr>
          <a:xfrm>
            <a:off x="-7074407" y="-1763486"/>
            <a:ext cx="42640731" cy="154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5733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sign&#10;&#10;Description automatically generated with low confidence">
            <a:extLst>
              <a:ext uri="{FF2B5EF4-FFF2-40B4-BE49-F238E27FC236}">
                <a16:creationId xmlns:a16="http://schemas.microsoft.com/office/drawing/2014/main" id="{ED64D1B8-BDBB-6F91-26C6-6EEEECB96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" b="21"/>
          <a:stretch/>
        </p:blipFill>
        <p:spPr>
          <a:xfrm>
            <a:off x="0" y="0"/>
            <a:ext cx="24377650" cy="157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6988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se-up of hands shaking&#10;&#10;Description automatically generated">
            <a:extLst>
              <a:ext uri="{FF2B5EF4-FFF2-40B4-BE49-F238E27FC236}">
                <a16:creationId xmlns:a16="http://schemas.microsoft.com/office/drawing/2014/main" id="{3CE9B646-AB21-119F-CF07-9C0FB6BC6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" b="-225"/>
          <a:stretch/>
        </p:blipFill>
        <p:spPr>
          <a:xfrm>
            <a:off x="0" y="-1698171"/>
            <a:ext cx="24377650" cy="171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8565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unset&#10;&#10;Description automatically generated">
            <a:extLst>
              <a:ext uri="{FF2B5EF4-FFF2-40B4-BE49-F238E27FC236}">
                <a16:creationId xmlns:a16="http://schemas.microsoft.com/office/drawing/2014/main" id="{3D976408-7DC6-CACA-5668-09C6E65221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481927" cy="163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4774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, closeup, close, bowling&#10;&#10;Description automatically generated">
            <a:extLst>
              <a:ext uri="{FF2B5EF4-FFF2-40B4-BE49-F238E27FC236}">
                <a16:creationId xmlns:a16="http://schemas.microsoft.com/office/drawing/2014/main" id="{1532251B-BBDC-BB3B-179B-ACFCE30FC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694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702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E70FB7B-25D6-A8E1-2CB8-932DF4F34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628" y="-340994"/>
            <a:ext cx="24492364" cy="159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2576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9392F3CC-4641-2952-D310-9E8A97C0DE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77650" cy="162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2347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ctory, smoke, dark&#10;&#10;Description automatically generated">
            <a:extLst>
              <a:ext uri="{FF2B5EF4-FFF2-40B4-BE49-F238E27FC236}">
                <a16:creationId xmlns:a16="http://schemas.microsoft.com/office/drawing/2014/main" id="{BA048602-59D7-8020-C2C3-18A92BFA5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47254"/>
            <a:ext cx="24377650" cy="162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3558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IBB Default">
  <a:themeElements>
    <a:clrScheme name="Custom 12">
      <a:dk1>
        <a:srgbClr val="FEFFFF"/>
      </a:dk1>
      <a:lt1>
        <a:srgbClr val="FFFFFF"/>
      </a:lt1>
      <a:dk2>
        <a:srgbClr val="EAAA00"/>
      </a:dk2>
      <a:lt2>
        <a:srgbClr val="FEFFFE"/>
      </a:lt2>
      <a:accent1>
        <a:srgbClr val="00799F"/>
      </a:accent1>
      <a:accent2>
        <a:srgbClr val="EAAA00"/>
      </a:accent2>
      <a:accent3>
        <a:srgbClr val="00799F"/>
      </a:accent3>
      <a:accent4>
        <a:srgbClr val="00799F"/>
      </a:accent4>
      <a:accent5>
        <a:srgbClr val="9C231F"/>
      </a:accent5>
      <a:accent6>
        <a:srgbClr val="EAAA00"/>
      </a:accent6>
      <a:hlink>
        <a:srgbClr val="9C231F"/>
      </a:hlink>
      <a:folHlink>
        <a:srgbClr val="FFFFFF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BB_PowerpointTemplate" id="{511B1A31-8E45-E640-A16F-18EE6157C507}" vid="{32F1E5E7-7D72-BB40-BE8E-7C2B66787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IBB Default</Template>
  <TotalTime>195</TotalTime>
  <Words>59</Words>
  <Application>Microsoft Macintosh PowerPoint</Application>
  <PresentationFormat>Custom</PresentationFormat>
  <Paragraphs>11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Open Sans Light</vt:lpstr>
      <vt:lpstr>Open Sans Semibold</vt:lpstr>
      <vt:lpstr>Open Sans</vt:lpstr>
      <vt:lpstr>Arial</vt:lpstr>
      <vt:lpstr>Lato Light</vt:lpstr>
      <vt:lpstr>Open Sans Condensed</vt:lpstr>
      <vt:lpstr>Wingdings</vt:lpstr>
      <vt:lpstr>IBB 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Cory R. Channon</dc:creator>
  <cp:keywords/>
  <dc:description/>
  <cp:lastModifiedBy>Amy Wiser</cp:lastModifiedBy>
  <cp:revision>21</cp:revision>
  <dcterms:created xsi:type="dcterms:W3CDTF">2023-02-14T20:52:42Z</dcterms:created>
  <dcterms:modified xsi:type="dcterms:W3CDTF">2023-03-22T19:33:07Z</dcterms:modified>
  <cp:category/>
</cp:coreProperties>
</file>