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59" r:id="rId4"/>
    <p:sldId id="260" r:id="rId5"/>
    <p:sldId id="261" r:id="rId6"/>
    <p:sldId id="26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A6EC049-EB00-4762-A427-E1898A7C18E3}">
          <p14:sldIdLst>
            <p14:sldId id="258"/>
            <p14:sldId id="262"/>
            <p14:sldId id="259"/>
            <p14:sldId id="260"/>
            <p14:sldId id="261"/>
            <p14:sldId id="268"/>
          </p14:sldIdLst>
        </p14:section>
        <p14:section name="Untitled Section" id="{924C4749-4C9E-4129-A924-BBEC44AE22FC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D8271E-7240-43F9-9699-4FF3AA85B4F6}" v="407" dt="2024-04-08T23:57:31.5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0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ffin, Steve D" userId="d0377752-6151-4f2e-95f5-cb7360ab8216" providerId="ADAL" clId="{66D8271E-7240-43F9-9699-4FF3AA85B4F6}"/>
    <pc:docChg chg="delSld modSection">
      <pc:chgData name="Giffin, Steve D" userId="d0377752-6151-4f2e-95f5-cb7360ab8216" providerId="ADAL" clId="{66D8271E-7240-43F9-9699-4FF3AA85B4F6}" dt="2024-04-09T03:28:22.015" v="0" actId="47"/>
      <pc:docMkLst>
        <pc:docMk/>
      </pc:docMkLst>
      <pc:sldChg chg="del">
        <pc:chgData name="Giffin, Steve D" userId="d0377752-6151-4f2e-95f5-cb7360ab8216" providerId="ADAL" clId="{66D8271E-7240-43F9-9699-4FF3AA85B4F6}" dt="2024-04-09T03:28:22.015" v="0" actId="47"/>
        <pc:sldMkLst>
          <pc:docMk/>
          <pc:sldMk cId="1376803410" sldId="263"/>
        </pc:sldMkLst>
      </pc:sldChg>
      <pc:sldChg chg="del">
        <pc:chgData name="Giffin, Steve D" userId="d0377752-6151-4f2e-95f5-cb7360ab8216" providerId="ADAL" clId="{66D8271E-7240-43F9-9699-4FF3AA85B4F6}" dt="2024-04-09T03:28:22.015" v="0" actId="47"/>
        <pc:sldMkLst>
          <pc:docMk/>
          <pc:sldMk cId="4224980270" sldId="264"/>
        </pc:sldMkLst>
      </pc:sldChg>
      <pc:sldChg chg="del">
        <pc:chgData name="Giffin, Steve D" userId="d0377752-6151-4f2e-95f5-cb7360ab8216" providerId="ADAL" clId="{66D8271E-7240-43F9-9699-4FF3AA85B4F6}" dt="2024-04-09T03:28:22.015" v="0" actId="47"/>
        <pc:sldMkLst>
          <pc:docMk/>
          <pc:sldMk cId="3926045976" sldId="265"/>
        </pc:sldMkLst>
      </pc:sldChg>
      <pc:sldChg chg="del">
        <pc:chgData name="Giffin, Steve D" userId="d0377752-6151-4f2e-95f5-cb7360ab8216" providerId="ADAL" clId="{66D8271E-7240-43F9-9699-4FF3AA85B4F6}" dt="2024-04-09T03:28:22.015" v="0" actId="47"/>
        <pc:sldMkLst>
          <pc:docMk/>
          <pc:sldMk cId="3046519220" sldId="266"/>
        </pc:sldMkLst>
      </pc:sldChg>
      <pc:sldChg chg="del">
        <pc:chgData name="Giffin, Steve D" userId="d0377752-6151-4f2e-95f5-cb7360ab8216" providerId="ADAL" clId="{66D8271E-7240-43F9-9699-4FF3AA85B4F6}" dt="2024-04-09T03:28:22.015" v="0" actId="47"/>
        <pc:sldMkLst>
          <pc:docMk/>
          <pc:sldMk cId="2616524944" sldId="267"/>
        </pc:sldMkLst>
      </pc:sldChg>
      <pc:sldChg chg="del">
        <pc:chgData name="Giffin, Steve D" userId="d0377752-6151-4f2e-95f5-cb7360ab8216" providerId="ADAL" clId="{66D8271E-7240-43F9-9699-4FF3AA85B4F6}" dt="2024-04-09T03:28:22.015" v="0" actId="47"/>
        <pc:sldMkLst>
          <pc:docMk/>
          <pc:sldMk cId="135530147" sldId="269"/>
        </pc:sldMkLst>
      </pc:sldChg>
      <pc:sldChg chg="del">
        <pc:chgData name="Giffin, Steve D" userId="d0377752-6151-4f2e-95f5-cb7360ab8216" providerId="ADAL" clId="{66D8271E-7240-43F9-9699-4FF3AA85B4F6}" dt="2024-04-09T03:28:22.015" v="0" actId="47"/>
        <pc:sldMkLst>
          <pc:docMk/>
          <pc:sldMk cId="276520962" sldId="270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0C395D-23D9-4BD6-82BD-986CF54A6E30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4564F61-EC54-4C9F-964E-D021AF8A1467}">
      <dgm:prSet/>
      <dgm:spPr/>
      <dgm:t>
        <a:bodyPr/>
        <a:lstStyle/>
        <a:p>
          <a:endParaRPr lang="en-US" dirty="0"/>
        </a:p>
      </dgm:t>
    </dgm:pt>
    <dgm:pt modelId="{DB5C9788-D632-4ED0-B25C-8A5CBFB6123B}" type="parTrans" cxnId="{51391985-A24E-4F2B-B4A4-2CB1EFCDB096}">
      <dgm:prSet/>
      <dgm:spPr/>
      <dgm:t>
        <a:bodyPr/>
        <a:lstStyle/>
        <a:p>
          <a:endParaRPr lang="en-US"/>
        </a:p>
      </dgm:t>
    </dgm:pt>
    <dgm:pt modelId="{EF82835F-F9CC-4253-9002-DB062B1AC943}" type="sibTrans" cxnId="{51391985-A24E-4F2B-B4A4-2CB1EFCDB096}">
      <dgm:prSet/>
      <dgm:spPr/>
      <dgm:t>
        <a:bodyPr/>
        <a:lstStyle/>
        <a:p>
          <a:endParaRPr lang="en-US"/>
        </a:p>
      </dgm:t>
    </dgm:pt>
    <dgm:pt modelId="{A7A4DB32-1EEA-468E-BC16-5E6ADF99983F}">
      <dgm:prSet/>
      <dgm:spPr/>
      <dgm:t>
        <a:bodyPr/>
        <a:lstStyle/>
        <a:p>
          <a:endParaRPr lang="en-US" dirty="0"/>
        </a:p>
      </dgm:t>
    </dgm:pt>
    <dgm:pt modelId="{8DDA7839-811C-4CCA-A897-D426EF42B972}" type="parTrans" cxnId="{13B776B0-7899-4943-87D2-2154198303B7}">
      <dgm:prSet/>
      <dgm:spPr/>
      <dgm:t>
        <a:bodyPr/>
        <a:lstStyle/>
        <a:p>
          <a:endParaRPr lang="en-US"/>
        </a:p>
      </dgm:t>
    </dgm:pt>
    <dgm:pt modelId="{FC5B680D-0AF4-4B88-A249-55C15A9970AD}" type="sibTrans" cxnId="{13B776B0-7899-4943-87D2-2154198303B7}">
      <dgm:prSet/>
      <dgm:spPr/>
      <dgm:t>
        <a:bodyPr/>
        <a:lstStyle/>
        <a:p>
          <a:endParaRPr lang="en-US"/>
        </a:p>
      </dgm:t>
    </dgm:pt>
    <dgm:pt modelId="{08A780FB-B69A-4730-98AE-B32DDBFCA7EB}">
      <dgm:prSet/>
      <dgm:spPr/>
      <dgm:t>
        <a:bodyPr/>
        <a:lstStyle/>
        <a:p>
          <a:endParaRPr lang="en-US" dirty="0"/>
        </a:p>
      </dgm:t>
    </dgm:pt>
    <dgm:pt modelId="{366B9593-788F-4561-A6E4-DE26CBF073BD}" type="parTrans" cxnId="{EDA3D6F9-DB7C-4A79-9791-C40C28144212}">
      <dgm:prSet/>
      <dgm:spPr/>
      <dgm:t>
        <a:bodyPr/>
        <a:lstStyle/>
        <a:p>
          <a:endParaRPr lang="en-US"/>
        </a:p>
      </dgm:t>
    </dgm:pt>
    <dgm:pt modelId="{2CAB4AF5-5E98-4AA0-BC0F-9231F2669E82}" type="sibTrans" cxnId="{EDA3D6F9-DB7C-4A79-9791-C40C28144212}">
      <dgm:prSet/>
      <dgm:spPr/>
      <dgm:t>
        <a:bodyPr/>
        <a:lstStyle/>
        <a:p>
          <a:endParaRPr lang="en-US"/>
        </a:p>
      </dgm:t>
    </dgm:pt>
    <dgm:pt modelId="{BEC9DA29-C0C1-4521-BE6C-38C4876DB697}">
      <dgm:prSet/>
      <dgm:spPr/>
      <dgm:t>
        <a:bodyPr/>
        <a:lstStyle/>
        <a:p>
          <a:endParaRPr lang="en-US" dirty="0"/>
        </a:p>
      </dgm:t>
    </dgm:pt>
    <dgm:pt modelId="{288F621E-E03A-4E4D-B848-138DF29221A5}" type="parTrans" cxnId="{C4AD0F2D-6B05-41DC-A005-940F71651AC5}">
      <dgm:prSet/>
      <dgm:spPr/>
      <dgm:t>
        <a:bodyPr/>
        <a:lstStyle/>
        <a:p>
          <a:endParaRPr lang="en-US"/>
        </a:p>
      </dgm:t>
    </dgm:pt>
    <dgm:pt modelId="{A054CD08-059C-4C35-BD2D-9D57242CBD4B}" type="sibTrans" cxnId="{C4AD0F2D-6B05-41DC-A005-940F71651AC5}">
      <dgm:prSet/>
      <dgm:spPr/>
      <dgm:t>
        <a:bodyPr/>
        <a:lstStyle/>
        <a:p>
          <a:endParaRPr lang="en-US"/>
        </a:p>
      </dgm:t>
    </dgm:pt>
    <dgm:pt modelId="{720CF006-BB3A-4F13-8062-BEA72CEFB316}" type="pres">
      <dgm:prSet presAssocID="{920C395D-23D9-4BD6-82BD-986CF54A6E30}" presName="vert0" presStyleCnt="0">
        <dgm:presLayoutVars>
          <dgm:dir/>
          <dgm:animOne val="branch"/>
          <dgm:animLvl val="lvl"/>
        </dgm:presLayoutVars>
      </dgm:prSet>
      <dgm:spPr/>
    </dgm:pt>
    <dgm:pt modelId="{71DAF757-CB29-4F81-9475-F2F40ADD98B2}" type="pres">
      <dgm:prSet presAssocID="{64564F61-EC54-4C9F-964E-D021AF8A1467}" presName="thickLine" presStyleLbl="alignNode1" presStyleIdx="0" presStyleCnt="1"/>
      <dgm:spPr/>
    </dgm:pt>
    <dgm:pt modelId="{2E753166-3989-49A2-8302-467BD70E0611}" type="pres">
      <dgm:prSet presAssocID="{64564F61-EC54-4C9F-964E-D021AF8A1467}" presName="horz1" presStyleCnt="0"/>
      <dgm:spPr/>
    </dgm:pt>
    <dgm:pt modelId="{9A3AC4C6-6794-46E8-B495-07DF6D4630D2}" type="pres">
      <dgm:prSet presAssocID="{64564F61-EC54-4C9F-964E-D021AF8A1467}" presName="tx1" presStyleLbl="revTx" presStyleIdx="0" presStyleCnt="4"/>
      <dgm:spPr/>
    </dgm:pt>
    <dgm:pt modelId="{71A800F8-644D-4BC2-A9C2-F505EF63415B}" type="pres">
      <dgm:prSet presAssocID="{64564F61-EC54-4C9F-964E-D021AF8A1467}" presName="vert1" presStyleCnt="0"/>
      <dgm:spPr/>
    </dgm:pt>
    <dgm:pt modelId="{C36A2053-7C7E-491B-9BE6-F3B6DC074D4D}" type="pres">
      <dgm:prSet presAssocID="{A7A4DB32-1EEA-468E-BC16-5E6ADF99983F}" presName="vertSpace2a" presStyleCnt="0"/>
      <dgm:spPr/>
    </dgm:pt>
    <dgm:pt modelId="{FCD94673-C6F7-4E47-87D9-DC27F59ECDEB}" type="pres">
      <dgm:prSet presAssocID="{A7A4DB32-1EEA-468E-BC16-5E6ADF99983F}" presName="horz2" presStyleCnt="0"/>
      <dgm:spPr/>
    </dgm:pt>
    <dgm:pt modelId="{47ABC1FA-8500-4C71-95CE-BFEA2AAC8ECA}" type="pres">
      <dgm:prSet presAssocID="{A7A4DB32-1EEA-468E-BC16-5E6ADF99983F}" presName="horzSpace2" presStyleCnt="0"/>
      <dgm:spPr/>
    </dgm:pt>
    <dgm:pt modelId="{16A8CD0E-C729-4A14-8019-D32E334AC237}" type="pres">
      <dgm:prSet presAssocID="{A7A4DB32-1EEA-468E-BC16-5E6ADF99983F}" presName="tx2" presStyleLbl="revTx" presStyleIdx="1" presStyleCnt="4"/>
      <dgm:spPr/>
    </dgm:pt>
    <dgm:pt modelId="{DBCD824C-B6FC-4BC9-BEF0-946DBF38ED63}" type="pres">
      <dgm:prSet presAssocID="{A7A4DB32-1EEA-468E-BC16-5E6ADF99983F}" presName="vert2" presStyleCnt="0"/>
      <dgm:spPr/>
    </dgm:pt>
    <dgm:pt modelId="{8D30C4DD-1D8E-4BB8-84CD-4D0CB65B0EE5}" type="pres">
      <dgm:prSet presAssocID="{A7A4DB32-1EEA-468E-BC16-5E6ADF99983F}" presName="thinLine2b" presStyleLbl="callout" presStyleIdx="0" presStyleCnt="3"/>
      <dgm:spPr/>
    </dgm:pt>
    <dgm:pt modelId="{82DDA4C4-7DE7-44C9-8EA0-6170C801339A}" type="pres">
      <dgm:prSet presAssocID="{A7A4DB32-1EEA-468E-BC16-5E6ADF99983F}" presName="vertSpace2b" presStyleCnt="0"/>
      <dgm:spPr/>
    </dgm:pt>
    <dgm:pt modelId="{E992D560-79C8-4AEB-A2D5-89D57F5E6AF4}" type="pres">
      <dgm:prSet presAssocID="{08A780FB-B69A-4730-98AE-B32DDBFCA7EB}" presName="horz2" presStyleCnt="0"/>
      <dgm:spPr/>
    </dgm:pt>
    <dgm:pt modelId="{B4A3123B-6EBD-4226-9468-B15D62221C00}" type="pres">
      <dgm:prSet presAssocID="{08A780FB-B69A-4730-98AE-B32DDBFCA7EB}" presName="horzSpace2" presStyleCnt="0"/>
      <dgm:spPr/>
    </dgm:pt>
    <dgm:pt modelId="{FFA55751-1495-468D-B30B-EDF837541C1B}" type="pres">
      <dgm:prSet presAssocID="{08A780FB-B69A-4730-98AE-B32DDBFCA7EB}" presName="tx2" presStyleLbl="revTx" presStyleIdx="2" presStyleCnt="4"/>
      <dgm:spPr/>
    </dgm:pt>
    <dgm:pt modelId="{80E7953F-A26C-47EB-9912-F2B6E4F3B5BA}" type="pres">
      <dgm:prSet presAssocID="{08A780FB-B69A-4730-98AE-B32DDBFCA7EB}" presName="vert2" presStyleCnt="0"/>
      <dgm:spPr/>
    </dgm:pt>
    <dgm:pt modelId="{B27B2A9A-B096-45D5-A953-A469C6C15531}" type="pres">
      <dgm:prSet presAssocID="{08A780FB-B69A-4730-98AE-B32DDBFCA7EB}" presName="thinLine2b" presStyleLbl="callout" presStyleIdx="1" presStyleCnt="3"/>
      <dgm:spPr/>
    </dgm:pt>
    <dgm:pt modelId="{E3917AF6-6F82-411D-A640-E8C5ABFB2541}" type="pres">
      <dgm:prSet presAssocID="{08A780FB-B69A-4730-98AE-B32DDBFCA7EB}" presName="vertSpace2b" presStyleCnt="0"/>
      <dgm:spPr/>
    </dgm:pt>
    <dgm:pt modelId="{E10F65F8-6790-4FD6-B439-F846778677C5}" type="pres">
      <dgm:prSet presAssocID="{BEC9DA29-C0C1-4521-BE6C-38C4876DB697}" presName="horz2" presStyleCnt="0"/>
      <dgm:spPr/>
    </dgm:pt>
    <dgm:pt modelId="{C64649D2-7C8C-4BB5-9D77-6DF56C609677}" type="pres">
      <dgm:prSet presAssocID="{BEC9DA29-C0C1-4521-BE6C-38C4876DB697}" presName="horzSpace2" presStyleCnt="0"/>
      <dgm:spPr/>
    </dgm:pt>
    <dgm:pt modelId="{C2F519DD-3C39-4393-B0E2-880AE6745BEB}" type="pres">
      <dgm:prSet presAssocID="{BEC9DA29-C0C1-4521-BE6C-38C4876DB697}" presName="tx2" presStyleLbl="revTx" presStyleIdx="3" presStyleCnt="4"/>
      <dgm:spPr/>
    </dgm:pt>
    <dgm:pt modelId="{9079604C-0CDE-4AE8-8A52-7B6C52F82FE0}" type="pres">
      <dgm:prSet presAssocID="{BEC9DA29-C0C1-4521-BE6C-38C4876DB697}" presName="vert2" presStyleCnt="0"/>
      <dgm:spPr/>
    </dgm:pt>
    <dgm:pt modelId="{144F65BD-7A3A-4BEE-9356-6101BB046229}" type="pres">
      <dgm:prSet presAssocID="{BEC9DA29-C0C1-4521-BE6C-38C4876DB697}" presName="thinLine2b" presStyleLbl="callout" presStyleIdx="2" presStyleCnt="3"/>
      <dgm:spPr/>
    </dgm:pt>
    <dgm:pt modelId="{56D51449-2776-4157-9957-C9EC30157BE5}" type="pres">
      <dgm:prSet presAssocID="{BEC9DA29-C0C1-4521-BE6C-38C4876DB697}" presName="vertSpace2b" presStyleCnt="0"/>
      <dgm:spPr/>
    </dgm:pt>
  </dgm:ptLst>
  <dgm:cxnLst>
    <dgm:cxn modelId="{7DA91C1B-2831-45D4-A9C1-552EC9742CAE}" type="presOf" srcId="{920C395D-23D9-4BD6-82BD-986CF54A6E30}" destId="{720CF006-BB3A-4F13-8062-BEA72CEFB316}" srcOrd="0" destOrd="0" presId="urn:microsoft.com/office/officeart/2008/layout/LinedList"/>
    <dgm:cxn modelId="{C4AD0F2D-6B05-41DC-A005-940F71651AC5}" srcId="{64564F61-EC54-4C9F-964E-D021AF8A1467}" destId="{BEC9DA29-C0C1-4521-BE6C-38C4876DB697}" srcOrd="2" destOrd="0" parTransId="{288F621E-E03A-4E4D-B848-138DF29221A5}" sibTransId="{A054CD08-059C-4C35-BD2D-9D57242CBD4B}"/>
    <dgm:cxn modelId="{3D9B6953-A6D9-48EB-97C8-F16271BB4FBB}" type="presOf" srcId="{08A780FB-B69A-4730-98AE-B32DDBFCA7EB}" destId="{FFA55751-1495-468D-B30B-EDF837541C1B}" srcOrd="0" destOrd="0" presId="urn:microsoft.com/office/officeart/2008/layout/LinedList"/>
    <dgm:cxn modelId="{51391985-A24E-4F2B-B4A4-2CB1EFCDB096}" srcId="{920C395D-23D9-4BD6-82BD-986CF54A6E30}" destId="{64564F61-EC54-4C9F-964E-D021AF8A1467}" srcOrd="0" destOrd="0" parTransId="{DB5C9788-D632-4ED0-B25C-8A5CBFB6123B}" sibTransId="{EF82835F-F9CC-4253-9002-DB062B1AC943}"/>
    <dgm:cxn modelId="{774835AC-1FEB-4DF7-9209-5F0A9A72CB96}" type="presOf" srcId="{BEC9DA29-C0C1-4521-BE6C-38C4876DB697}" destId="{C2F519DD-3C39-4393-B0E2-880AE6745BEB}" srcOrd="0" destOrd="0" presId="urn:microsoft.com/office/officeart/2008/layout/LinedList"/>
    <dgm:cxn modelId="{13B776B0-7899-4943-87D2-2154198303B7}" srcId="{64564F61-EC54-4C9F-964E-D021AF8A1467}" destId="{A7A4DB32-1EEA-468E-BC16-5E6ADF99983F}" srcOrd="0" destOrd="0" parTransId="{8DDA7839-811C-4CCA-A897-D426EF42B972}" sibTransId="{FC5B680D-0AF4-4B88-A249-55C15A9970AD}"/>
    <dgm:cxn modelId="{057B3EBD-471C-4EDF-BE44-31D499E16628}" type="presOf" srcId="{A7A4DB32-1EEA-468E-BC16-5E6ADF99983F}" destId="{16A8CD0E-C729-4A14-8019-D32E334AC237}" srcOrd="0" destOrd="0" presId="urn:microsoft.com/office/officeart/2008/layout/LinedList"/>
    <dgm:cxn modelId="{13896CD6-8F65-4C0A-B57B-2654BAD410F5}" type="presOf" srcId="{64564F61-EC54-4C9F-964E-D021AF8A1467}" destId="{9A3AC4C6-6794-46E8-B495-07DF6D4630D2}" srcOrd="0" destOrd="0" presId="urn:microsoft.com/office/officeart/2008/layout/LinedList"/>
    <dgm:cxn modelId="{EDA3D6F9-DB7C-4A79-9791-C40C28144212}" srcId="{64564F61-EC54-4C9F-964E-D021AF8A1467}" destId="{08A780FB-B69A-4730-98AE-B32DDBFCA7EB}" srcOrd="1" destOrd="0" parTransId="{366B9593-788F-4561-A6E4-DE26CBF073BD}" sibTransId="{2CAB4AF5-5E98-4AA0-BC0F-9231F2669E82}"/>
    <dgm:cxn modelId="{970863C0-817E-4C56-AA7A-B510D605F6DE}" type="presParOf" srcId="{720CF006-BB3A-4F13-8062-BEA72CEFB316}" destId="{71DAF757-CB29-4F81-9475-F2F40ADD98B2}" srcOrd="0" destOrd="0" presId="urn:microsoft.com/office/officeart/2008/layout/LinedList"/>
    <dgm:cxn modelId="{166C78A5-6005-459D-9601-D4BC1C98DE4A}" type="presParOf" srcId="{720CF006-BB3A-4F13-8062-BEA72CEFB316}" destId="{2E753166-3989-49A2-8302-467BD70E0611}" srcOrd="1" destOrd="0" presId="urn:microsoft.com/office/officeart/2008/layout/LinedList"/>
    <dgm:cxn modelId="{D9469E35-CD0B-4C89-A8B3-19CF2D2B52ED}" type="presParOf" srcId="{2E753166-3989-49A2-8302-467BD70E0611}" destId="{9A3AC4C6-6794-46E8-B495-07DF6D4630D2}" srcOrd="0" destOrd="0" presId="urn:microsoft.com/office/officeart/2008/layout/LinedList"/>
    <dgm:cxn modelId="{8F2ECAE8-B167-4C42-B52B-D4234778FB72}" type="presParOf" srcId="{2E753166-3989-49A2-8302-467BD70E0611}" destId="{71A800F8-644D-4BC2-A9C2-F505EF63415B}" srcOrd="1" destOrd="0" presId="urn:microsoft.com/office/officeart/2008/layout/LinedList"/>
    <dgm:cxn modelId="{34E47904-9DDB-422C-8596-4BD2840622E9}" type="presParOf" srcId="{71A800F8-644D-4BC2-A9C2-F505EF63415B}" destId="{C36A2053-7C7E-491B-9BE6-F3B6DC074D4D}" srcOrd="0" destOrd="0" presId="urn:microsoft.com/office/officeart/2008/layout/LinedList"/>
    <dgm:cxn modelId="{4D2532AC-8396-46DE-9425-FE686195AE68}" type="presParOf" srcId="{71A800F8-644D-4BC2-A9C2-F505EF63415B}" destId="{FCD94673-C6F7-4E47-87D9-DC27F59ECDEB}" srcOrd="1" destOrd="0" presId="urn:microsoft.com/office/officeart/2008/layout/LinedList"/>
    <dgm:cxn modelId="{EB403866-D4CC-4242-935C-49D92EC8ED51}" type="presParOf" srcId="{FCD94673-C6F7-4E47-87D9-DC27F59ECDEB}" destId="{47ABC1FA-8500-4C71-95CE-BFEA2AAC8ECA}" srcOrd="0" destOrd="0" presId="urn:microsoft.com/office/officeart/2008/layout/LinedList"/>
    <dgm:cxn modelId="{000C9C51-0D82-464D-BE1C-A80F8FB0267B}" type="presParOf" srcId="{FCD94673-C6F7-4E47-87D9-DC27F59ECDEB}" destId="{16A8CD0E-C729-4A14-8019-D32E334AC237}" srcOrd="1" destOrd="0" presId="urn:microsoft.com/office/officeart/2008/layout/LinedList"/>
    <dgm:cxn modelId="{57BE73B5-EA36-41C5-9C68-E158B50D5145}" type="presParOf" srcId="{FCD94673-C6F7-4E47-87D9-DC27F59ECDEB}" destId="{DBCD824C-B6FC-4BC9-BEF0-946DBF38ED63}" srcOrd="2" destOrd="0" presId="urn:microsoft.com/office/officeart/2008/layout/LinedList"/>
    <dgm:cxn modelId="{6C5B692F-A30D-421F-9844-C8E654ED1E2B}" type="presParOf" srcId="{71A800F8-644D-4BC2-A9C2-F505EF63415B}" destId="{8D30C4DD-1D8E-4BB8-84CD-4D0CB65B0EE5}" srcOrd="2" destOrd="0" presId="urn:microsoft.com/office/officeart/2008/layout/LinedList"/>
    <dgm:cxn modelId="{3B8AC690-E1C4-48E2-A91C-0099E5A842FD}" type="presParOf" srcId="{71A800F8-644D-4BC2-A9C2-F505EF63415B}" destId="{82DDA4C4-7DE7-44C9-8EA0-6170C801339A}" srcOrd="3" destOrd="0" presId="urn:microsoft.com/office/officeart/2008/layout/LinedList"/>
    <dgm:cxn modelId="{E2E280F4-0954-44F9-B89D-781139DF29BB}" type="presParOf" srcId="{71A800F8-644D-4BC2-A9C2-F505EF63415B}" destId="{E992D560-79C8-4AEB-A2D5-89D57F5E6AF4}" srcOrd="4" destOrd="0" presId="urn:microsoft.com/office/officeart/2008/layout/LinedList"/>
    <dgm:cxn modelId="{D1893F81-AED3-45A8-907B-FDE952E1D88D}" type="presParOf" srcId="{E992D560-79C8-4AEB-A2D5-89D57F5E6AF4}" destId="{B4A3123B-6EBD-4226-9468-B15D62221C00}" srcOrd="0" destOrd="0" presId="urn:microsoft.com/office/officeart/2008/layout/LinedList"/>
    <dgm:cxn modelId="{F977C5F8-DC38-45D4-B06D-687200CBD95F}" type="presParOf" srcId="{E992D560-79C8-4AEB-A2D5-89D57F5E6AF4}" destId="{FFA55751-1495-468D-B30B-EDF837541C1B}" srcOrd="1" destOrd="0" presId="urn:microsoft.com/office/officeart/2008/layout/LinedList"/>
    <dgm:cxn modelId="{DEB3FB79-70D8-4999-A390-4B53CD0BE9FF}" type="presParOf" srcId="{E992D560-79C8-4AEB-A2D5-89D57F5E6AF4}" destId="{80E7953F-A26C-47EB-9912-F2B6E4F3B5BA}" srcOrd="2" destOrd="0" presId="urn:microsoft.com/office/officeart/2008/layout/LinedList"/>
    <dgm:cxn modelId="{DC52E701-174A-48E6-96D7-DA2F0E3F131F}" type="presParOf" srcId="{71A800F8-644D-4BC2-A9C2-F505EF63415B}" destId="{B27B2A9A-B096-45D5-A953-A469C6C15531}" srcOrd="5" destOrd="0" presId="urn:microsoft.com/office/officeart/2008/layout/LinedList"/>
    <dgm:cxn modelId="{16A23BBB-ABD5-4B56-B422-F13620310F9F}" type="presParOf" srcId="{71A800F8-644D-4BC2-A9C2-F505EF63415B}" destId="{E3917AF6-6F82-411D-A640-E8C5ABFB2541}" srcOrd="6" destOrd="0" presId="urn:microsoft.com/office/officeart/2008/layout/LinedList"/>
    <dgm:cxn modelId="{650D231B-A589-48CD-93F5-B7A116F91025}" type="presParOf" srcId="{71A800F8-644D-4BC2-A9C2-F505EF63415B}" destId="{E10F65F8-6790-4FD6-B439-F846778677C5}" srcOrd="7" destOrd="0" presId="urn:microsoft.com/office/officeart/2008/layout/LinedList"/>
    <dgm:cxn modelId="{FC820893-A2BC-434A-884F-F7F8D38FE5A9}" type="presParOf" srcId="{E10F65F8-6790-4FD6-B439-F846778677C5}" destId="{C64649D2-7C8C-4BB5-9D77-6DF56C609677}" srcOrd="0" destOrd="0" presId="urn:microsoft.com/office/officeart/2008/layout/LinedList"/>
    <dgm:cxn modelId="{74CA126C-6BEE-4B16-8D9D-990BF6F65471}" type="presParOf" srcId="{E10F65F8-6790-4FD6-B439-F846778677C5}" destId="{C2F519DD-3C39-4393-B0E2-880AE6745BEB}" srcOrd="1" destOrd="0" presId="urn:microsoft.com/office/officeart/2008/layout/LinedList"/>
    <dgm:cxn modelId="{EAAE3C75-3D04-406D-A936-EC05F2CE1D32}" type="presParOf" srcId="{E10F65F8-6790-4FD6-B439-F846778677C5}" destId="{9079604C-0CDE-4AE8-8A52-7B6C52F82FE0}" srcOrd="2" destOrd="0" presId="urn:microsoft.com/office/officeart/2008/layout/LinedList"/>
    <dgm:cxn modelId="{1D3DCFC1-10D5-4F65-BF75-D85B72C271A6}" type="presParOf" srcId="{71A800F8-644D-4BC2-A9C2-F505EF63415B}" destId="{144F65BD-7A3A-4BEE-9356-6101BB046229}" srcOrd="8" destOrd="0" presId="urn:microsoft.com/office/officeart/2008/layout/LinedList"/>
    <dgm:cxn modelId="{3820593C-8AB7-4730-A7FA-275CFBF8E998}" type="presParOf" srcId="{71A800F8-644D-4BC2-A9C2-F505EF63415B}" destId="{56D51449-2776-4157-9957-C9EC30157BE5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0C395D-23D9-4BD6-82BD-986CF54A6E30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4564F61-EC54-4C9F-964E-D021AF8A1467}">
      <dgm:prSet/>
      <dgm:spPr/>
      <dgm:t>
        <a:bodyPr/>
        <a:lstStyle/>
        <a:p>
          <a:r>
            <a:rPr lang="en-US" dirty="0"/>
            <a:t>To be safe you need</a:t>
          </a:r>
        </a:p>
      </dgm:t>
    </dgm:pt>
    <dgm:pt modelId="{DB5C9788-D632-4ED0-B25C-8A5CBFB6123B}" type="parTrans" cxnId="{51391985-A24E-4F2B-B4A4-2CB1EFCDB096}">
      <dgm:prSet/>
      <dgm:spPr/>
      <dgm:t>
        <a:bodyPr/>
        <a:lstStyle/>
        <a:p>
          <a:endParaRPr lang="en-US"/>
        </a:p>
      </dgm:t>
    </dgm:pt>
    <dgm:pt modelId="{EF82835F-F9CC-4253-9002-DB062B1AC943}" type="sibTrans" cxnId="{51391985-A24E-4F2B-B4A4-2CB1EFCDB096}">
      <dgm:prSet/>
      <dgm:spPr/>
      <dgm:t>
        <a:bodyPr/>
        <a:lstStyle/>
        <a:p>
          <a:endParaRPr lang="en-US"/>
        </a:p>
      </dgm:t>
    </dgm:pt>
    <dgm:pt modelId="{A7A4DB32-1EEA-468E-BC16-5E6ADF99983F}">
      <dgm:prSet/>
      <dgm:spPr/>
      <dgm:t>
        <a:bodyPr/>
        <a:lstStyle/>
        <a:p>
          <a:endParaRPr lang="en-US" dirty="0"/>
        </a:p>
      </dgm:t>
    </dgm:pt>
    <dgm:pt modelId="{8DDA7839-811C-4CCA-A897-D426EF42B972}" type="parTrans" cxnId="{13B776B0-7899-4943-87D2-2154198303B7}">
      <dgm:prSet/>
      <dgm:spPr/>
      <dgm:t>
        <a:bodyPr/>
        <a:lstStyle/>
        <a:p>
          <a:endParaRPr lang="en-US"/>
        </a:p>
      </dgm:t>
    </dgm:pt>
    <dgm:pt modelId="{FC5B680D-0AF4-4B88-A249-55C15A9970AD}" type="sibTrans" cxnId="{13B776B0-7899-4943-87D2-2154198303B7}">
      <dgm:prSet/>
      <dgm:spPr/>
      <dgm:t>
        <a:bodyPr/>
        <a:lstStyle/>
        <a:p>
          <a:endParaRPr lang="en-US"/>
        </a:p>
      </dgm:t>
    </dgm:pt>
    <dgm:pt modelId="{08A780FB-B69A-4730-98AE-B32DDBFCA7EB}">
      <dgm:prSet/>
      <dgm:spPr/>
      <dgm:t>
        <a:bodyPr/>
        <a:lstStyle/>
        <a:p>
          <a:endParaRPr lang="en-US" dirty="0"/>
        </a:p>
      </dgm:t>
    </dgm:pt>
    <dgm:pt modelId="{366B9593-788F-4561-A6E4-DE26CBF073BD}" type="parTrans" cxnId="{EDA3D6F9-DB7C-4A79-9791-C40C28144212}">
      <dgm:prSet/>
      <dgm:spPr/>
      <dgm:t>
        <a:bodyPr/>
        <a:lstStyle/>
        <a:p>
          <a:endParaRPr lang="en-US"/>
        </a:p>
      </dgm:t>
    </dgm:pt>
    <dgm:pt modelId="{2CAB4AF5-5E98-4AA0-BC0F-9231F2669E82}" type="sibTrans" cxnId="{EDA3D6F9-DB7C-4A79-9791-C40C28144212}">
      <dgm:prSet/>
      <dgm:spPr/>
      <dgm:t>
        <a:bodyPr/>
        <a:lstStyle/>
        <a:p>
          <a:endParaRPr lang="en-US"/>
        </a:p>
      </dgm:t>
    </dgm:pt>
    <dgm:pt modelId="{BEC9DA29-C0C1-4521-BE6C-38C4876DB697}">
      <dgm:prSet/>
      <dgm:spPr/>
      <dgm:t>
        <a:bodyPr/>
        <a:lstStyle/>
        <a:p>
          <a:endParaRPr lang="en-US" dirty="0"/>
        </a:p>
      </dgm:t>
    </dgm:pt>
    <dgm:pt modelId="{288F621E-E03A-4E4D-B848-138DF29221A5}" type="parTrans" cxnId="{C4AD0F2D-6B05-41DC-A005-940F71651AC5}">
      <dgm:prSet/>
      <dgm:spPr/>
      <dgm:t>
        <a:bodyPr/>
        <a:lstStyle/>
        <a:p>
          <a:endParaRPr lang="en-US"/>
        </a:p>
      </dgm:t>
    </dgm:pt>
    <dgm:pt modelId="{A054CD08-059C-4C35-BD2D-9D57242CBD4B}" type="sibTrans" cxnId="{C4AD0F2D-6B05-41DC-A005-940F71651AC5}">
      <dgm:prSet/>
      <dgm:spPr/>
      <dgm:t>
        <a:bodyPr/>
        <a:lstStyle/>
        <a:p>
          <a:endParaRPr lang="en-US"/>
        </a:p>
      </dgm:t>
    </dgm:pt>
    <dgm:pt modelId="{720CF006-BB3A-4F13-8062-BEA72CEFB316}" type="pres">
      <dgm:prSet presAssocID="{920C395D-23D9-4BD6-82BD-986CF54A6E30}" presName="vert0" presStyleCnt="0">
        <dgm:presLayoutVars>
          <dgm:dir/>
          <dgm:animOne val="branch"/>
          <dgm:animLvl val="lvl"/>
        </dgm:presLayoutVars>
      </dgm:prSet>
      <dgm:spPr/>
    </dgm:pt>
    <dgm:pt modelId="{71DAF757-CB29-4F81-9475-F2F40ADD98B2}" type="pres">
      <dgm:prSet presAssocID="{64564F61-EC54-4C9F-964E-D021AF8A1467}" presName="thickLine" presStyleLbl="alignNode1" presStyleIdx="0" presStyleCnt="1"/>
      <dgm:spPr/>
    </dgm:pt>
    <dgm:pt modelId="{2E753166-3989-49A2-8302-467BD70E0611}" type="pres">
      <dgm:prSet presAssocID="{64564F61-EC54-4C9F-964E-D021AF8A1467}" presName="horz1" presStyleCnt="0"/>
      <dgm:spPr/>
    </dgm:pt>
    <dgm:pt modelId="{9A3AC4C6-6794-46E8-B495-07DF6D4630D2}" type="pres">
      <dgm:prSet presAssocID="{64564F61-EC54-4C9F-964E-D021AF8A1467}" presName="tx1" presStyleLbl="revTx" presStyleIdx="0" presStyleCnt="4"/>
      <dgm:spPr/>
    </dgm:pt>
    <dgm:pt modelId="{71A800F8-644D-4BC2-A9C2-F505EF63415B}" type="pres">
      <dgm:prSet presAssocID="{64564F61-EC54-4C9F-964E-D021AF8A1467}" presName="vert1" presStyleCnt="0"/>
      <dgm:spPr/>
    </dgm:pt>
    <dgm:pt modelId="{C36A2053-7C7E-491B-9BE6-F3B6DC074D4D}" type="pres">
      <dgm:prSet presAssocID="{A7A4DB32-1EEA-468E-BC16-5E6ADF99983F}" presName="vertSpace2a" presStyleCnt="0"/>
      <dgm:spPr/>
    </dgm:pt>
    <dgm:pt modelId="{FCD94673-C6F7-4E47-87D9-DC27F59ECDEB}" type="pres">
      <dgm:prSet presAssocID="{A7A4DB32-1EEA-468E-BC16-5E6ADF99983F}" presName="horz2" presStyleCnt="0"/>
      <dgm:spPr/>
    </dgm:pt>
    <dgm:pt modelId="{47ABC1FA-8500-4C71-95CE-BFEA2AAC8ECA}" type="pres">
      <dgm:prSet presAssocID="{A7A4DB32-1EEA-468E-BC16-5E6ADF99983F}" presName="horzSpace2" presStyleCnt="0"/>
      <dgm:spPr/>
    </dgm:pt>
    <dgm:pt modelId="{16A8CD0E-C729-4A14-8019-D32E334AC237}" type="pres">
      <dgm:prSet presAssocID="{A7A4DB32-1EEA-468E-BC16-5E6ADF99983F}" presName="tx2" presStyleLbl="revTx" presStyleIdx="1" presStyleCnt="4"/>
      <dgm:spPr/>
    </dgm:pt>
    <dgm:pt modelId="{DBCD824C-B6FC-4BC9-BEF0-946DBF38ED63}" type="pres">
      <dgm:prSet presAssocID="{A7A4DB32-1EEA-468E-BC16-5E6ADF99983F}" presName="vert2" presStyleCnt="0"/>
      <dgm:spPr/>
    </dgm:pt>
    <dgm:pt modelId="{8D30C4DD-1D8E-4BB8-84CD-4D0CB65B0EE5}" type="pres">
      <dgm:prSet presAssocID="{A7A4DB32-1EEA-468E-BC16-5E6ADF99983F}" presName="thinLine2b" presStyleLbl="callout" presStyleIdx="0" presStyleCnt="3"/>
      <dgm:spPr/>
    </dgm:pt>
    <dgm:pt modelId="{82DDA4C4-7DE7-44C9-8EA0-6170C801339A}" type="pres">
      <dgm:prSet presAssocID="{A7A4DB32-1EEA-468E-BC16-5E6ADF99983F}" presName="vertSpace2b" presStyleCnt="0"/>
      <dgm:spPr/>
    </dgm:pt>
    <dgm:pt modelId="{E992D560-79C8-4AEB-A2D5-89D57F5E6AF4}" type="pres">
      <dgm:prSet presAssocID="{08A780FB-B69A-4730-98AE-B32DDBFCA7EB}" presName="horz2" presStyleCnt="0"/>
      <dgm:spPr/>
    </dgm:pt>
    <dgm:pt modelId="{B4A3123B-6EBD-4226-9468-B15D62221C00}" type="pres">
      <dgm:prSet presAssocID="{08A780FB-B69A-4730-98AE-B32DDBFCA7EB}" presName="horzSpace2" presStyleCnt="0"/>
      <dgm:spPr/>
    </dgm:pt>
    <dgm:pt modelId="{FFA55751-1495-468D-B30B-EDF837541C1B}" type="pres">
      <dgm:prSet presAssocID="{08A780FB-B69A-4730-98AE-B32DDBFCA7EB}" presName="tx2" presStyleLbl="revTx" presStyleIdx="2" presStyleCnt="4"/>
      <dgm:spPr/>
    </dgm:pt>
    <dgm:pt modelId="{80E7953F-A26C-47EB-9912-F2B6E4F3B5BA}" type="pres">
      <dgm:prSet presAssocID="{08A780FB-B69A-4730-98AE-B32DDBFCA7EB}" presName="vert2" presStyleCnt="0"/>
      <dgm:spPr/>
    </dgm:pt>
    <dgm:pt modelId="{B27B2A9A-B096-45D5-A953-A469C6C15531}" type="pres">
      <dgm:prSet presAssocID="{08A780FB-B69A-4730-98AE-B32DDBFCA7EB}" presName="thinLine2b" presStyleLbl="callout" presStyleIdx="1" presStyleCnt="3"/>
      <dgm:spPr/>
    </dgm:pt>
    <dgm:pt modelId="{E3917AF6-6F82-411D-A640-E8C5ABFB2541}" type="pres">
      <dgm:prSet presAssocID="{08A780FB-B69A-4730-98AE-B32DDBFCA7EB}" presName="vertSpace2b" presStyleCnt="0"/>
      <dgm:spPr/>
    </dgm:pt>
    <dgm:pt modelId="{E10F65F8-6790-4FD6-B439-F846778677C5}" type="pres">
      <dgm:prSet presAssocID="{BEC9DA29-C0C1-4521-BE6C-38C4876DB697}" presName="horz2" presStyleCnt="0"/>
      <dgm:spPr/>
    </dgm:pt>
    <dgm:pt modelId="{C64649D2-7C8C-4BB5-9D77-6DF56C609677}" type="pres">
      <dgm:prSet presAssocID="{BEC9DA29-C0C1-4521-BE6C-38C4876DB697}" presName="horzSpace2" presStyleCnt="0"/>
      <dgm:spPr/>
    </dgm:pt>
    <dgm:pt modelId="{C2F519DD-3C39-4393-B0E2-880AE6745BEB}" type="pres">
      <dgm:prSet presAssocID="{BEC9DA29-C0C1-4521-BE6C-38C4876DB697}" presName="tx2" presStyleLbl="revTx" presStyleIdx="3" presStyleCnt="4"/>
      <dgm:spPr/>
    </dgm:pt>
    <dgm:pt modelId="{9079604C-0CDE-4AE8-8A52-7B6C52F82FE0}" type="pres">
      <dgm:prSet presAssocID="{BEC9DA29-C0C1-4521-BE6C-38C4876DB697}" presName="vert2" presStyleCnt="0"/>
      <dgm:spPr/>
    </dgm:pt>
    <dgm:pt modelId="{144F65BD-7A3A-4BEE-9356-6101BB046229}" type="pres">
      <dgm:prSet presAssocID="{BEC9DA29-C0C1-4521-BE6C-38C4876DB697}" presName="thinLine2b" presStyleLbl="callout" presStyleIdx="2" presStyleCnt="3"/>
      <dgm:spPr/>
    </dgm:pt>
    <dgm:pt modelId="{56D51449-2776-4157-9957-C9EC30157BE5}" type="pres">
      <dgm:prSet presAssocID="{BEC9DA29-C0C1-4521-BE6C-38C4876DB697}" presName="vertSpace2b" presStyleCnt="0"/>
      <dgm:spPr/>
    </dgm:pt>
  </dgm:ptLst>
  <dgm:cxnLst>
    <dgm:cxn modelId="{7DA91C1B-2831-45D4-A9C1-552EC9742CAE}" type="presOf" srcId="{920C395D-23D9-4BD6-82BD-986CF54A6E30}" destId="{720CF006-BB3A-4F13-8062-BEA72CEFB316}" srcOrd="0" destOrd="0" presId="urn:microsoft.com/office/officeart/2008/layout/LinedList"/>
    <dgm:cxn modelId="{C4AD0F2D-6B05-41DC-A005-940F71651AC5}" srcId="{64564F61-EC54-4C9F-964E-D021AF8A1467}" destId="{BEC9DA29-C0C1-4521-BE6C-38C4876DB697}" srcOrd="2" destOrd="0" parTransId="{288F621E-E03A-4E4D-B848-138DF29221A5}" sibTransId="{A054CD08-059C-4C35-BD2D-9D57242CBD4B}"/>
    <dgm:cxn modelId="{3D9B6953-A6D9-48EB-97C8-F16271BB4FBB}" type="presOf" srcId="{08A780FB-B69A-4730-98AE-B32DDBFCA7EB}" destId="{FFA55751-1495-468D-B30B-EDF837541C1B}" srcOrd="0" destOrd="0" presId="urn:microsoft.com/office/officeart/2008/layout/LinedList"/>
    <dgm:cxn modelId="{51391985-A24E-4F2B-B4A4-2CB1EFCDB096}" srcId="{920C395D-23D9-4BD6-82BD-986CF54A6E30}" destId="{64564F61-EC54-4C9F-964E-D021AF8A1467}" srcOrd="0" destOrd="0" parTransId="{DB5C9788-D632-4ED0-B25C-8A5CBFB6123B}" sibTransId="{EF82835F-F9CC-4253-9002-DB062B1AC943}"/>
    <dgm:cxn modelId="{774835AC-1FEB-4DF7-9209-5F0A9A72CB96}" type="presOf" srcId="{BEC9DA29-C0C1-4521-BE6C-38C4876DB697}" destId="{C2F519DD-3C39-4393-B0E2-880AE6745BEB}" srcOrd="0" destOrd="0" presId="urn:microsoft.com/office/officeart/2008/layout/LinedList"/>
    <dgm:cxn modelId="{13B776B0-7899-4943-87D2-2154198303B7}" srcId="{64564F61-EC54-4C9F-964E-D021AF8A1467}" destId="{A7A4DB32-1EEA-468E-BC16-5E6ADF99983F}" srcOrd="0" destOrd="0" parTransId="{8DDA7839-811C-4CCA-A897-D426EF42B972}" sibTransId="{FC5B680D-0AF4-4B88-A249-55C15A9970AD}"/>
    <dgm:cxn modelId="{057B3EBD-471C-4EDF-BE44-31D499E16628}" type="presOf" srcId="{A7A4DB32-1EEA-468E-BC16-5E6ADF99983F}" destId="{16A8CD0E-C729-4A14-8019-D32E334AC237}" srcOrd="0" destOrd="0" presId="urn:microsoft.com/office/officeart/2008/layout/LinedList"/>
    <dgm:cxn modelId="{13896CD6-8F65-4C0A-B57B-2654BAD410F5}" type="presOf" srcId="{64564F61-EC54-4C9F-964E-D021AF8A1467}" destId="{9A3AC4C6-6794-46E8-B495-07DF6D4630D2}" srcOrd="0" destOrd="0" presId="urn:microsoft.com/office/officeart/2008/layout/LinedList"/>
    <dgm:cxn modelId="{EDA3D6F9-DB7C-4A79-9791-C40C28144212}" srcId="{64564F61-EC54-4C9F-964E-D021AF8A1467}" destId="{08A780FB-B69A-4730-98AE-B32DDBFCA7EB}" srcOrd="1" destOrd="0" parTransId="{366B9593-788F-4561-A6E4-DE26CBF073BD}" sibTransId="{2CAB4AF5-5E98-4AA0-BC0F-9231F2669E82}"/>
    <dgm:cxn modelId="{970863C0-817E-4C56-AA7A-B510D605F6DE}" type="presParOf" srcId="{720CF006-BB3A-4F13-8062-BEA72CEFB316}" destId="{71DAF757-CB29-4F81-9475-F2F40ADD98B2}" srcOrd="0" destOrd="0" presId="urn:microsoft.com/office/officeart/2008/layout/LinedList"/>
    <dgm:cxn modelId="{166C78A5-6005-459D-9601-D4BC1C98DE4A}" type="presParOf" srcId="{720CF006-BB3A-4F13-8062-BEA72CEFB316}" destId="{2E753166-3989-49A2-8302-467BD70E0611}" srcOrd="1" destOrd="0" presId="urn:microsoft.com/office/officeart/2008/layout/LinedList"/>
    <dgm:cxn modelId="{D9469E35-CD0B-4C89-A8B3-19CF2D2B52ED}" type="presParOf" srcId="{2E753166-3989-49A2-8302-467BD70E0611}" destId="{9A3AC4C6-6794-46E8-B495-07DF6D4630D2}" srcOrd="0" destOrd="0" presId="urn:microsoft.com/office/officeart/2008/layout/LinedList"/>
    <dgm:cxn modelId="{8F2ECAE8-B167-4C42-B52B-D4234778FB72}" type="presParOf" srcId="{2E753166-3989-49A2-8302-467BD70E0611}" destId="{71A800F8-644D-4BC2-A9C2-F505EF63415B}" srcOrd="1" destOrd="0" presId="urn:microsoft.com/office/officeart/2008/layout/LinedList"/>
    <dgm:cxn modelId="{34E47904-9DDB-422C-8596-4BD2840622E9}" type="presParOf" srcId="{71A800F8-644D-4BC2-A9C2-F505EF63415B}" destId="{C36A2053-7C7E-491B-9BE6-F3B6DC074D4D}" srcOrd="0" destOrd="0" presId="urn:microsoft.com/office/officeart/2008/layout/LinedList"/>
    <dgm:cxn modelId="{4D2532AC-8396-46DE-9425-FE686195AE68}" type="presParOf" srcId="{71A800F8-644D-4BC2-A9C2-F505EF63415B}" destId="{FCD94673-C6F7-4E47-87D9-DC27F59ECDEB}" srcOrd="1" destOrd="0" presId="urn:microsoft.com/office/officeart/2008/layout/LinedList"/>
    <dgm:cxn modelId="{EB403866-D4CC-4242-935C-49D92EC8ED51}" type="presParOf" srcId="{FCD94673-C6F7-4E47-87D9-DC27F59ECDEB}" destId="{47ABC1FA-8500-4C71-95CE-BFEA2AAC8ECA}" srcOrd="0" destOrd="0" presId="urn:microsoft.com/office/officeart/2008/layout/LinedList"/>
    <dgm:cxn modelId="{000C9C51-0D82-464D-BE1C-A80F8FB0267B}" type="presParOf" srcId="{FCD94673-C6F7-4E47-87D9-DC27F59ECDEB}" destId="{16A8CD0E-C729-4A14-8019-D32E334AC237}" srcOrd="1" destOrd="0" presId="urn:microsoft.com/office/officeart/2008/layout/LinedList"/>
    <dgm:cxn modelId="{57BE73B5-EA36-41C5-9C68-E158B50D5145}" type="presParOf" srcId="{FCD94673-C6F7-4E47-87D9-DC27F59ECDEB}" destId="{DBCD824C-B6FC-4BC9-BEF0-946DBF38ED63}" srcOrd="2" destOrd="0" presId="urn:microsoft.com/office/officeart/2008/layout/LinedList"/>
    <dgm:cxn modelId="{6C5B692F-A30D-421F-9844-C8E654ED1E2B}" type="presParOf" srcId="{71A800F8-644D-4BC2-A9C2-F505EF63415B}" destId="{8D30C4DD-1D8E-4BB8-84CD-4D0CB65B0EE5}" srcOrd="2" destOrd="0" presId="urn:microsoft.com/office/officeart/2008/layout/LinedList"/>
    <dgm:cxn modelId="{3B8AC690-E1C4-48E2-A91C-0099E5A842FD}" type="presParOf" srcId="{71A800F8-644D-4BC2-A9C2-F505EF63415B}" destId="{82DDA4C4-7DE7-44C9-8EA0-6170C801339A}" srcOrd="3" destOrd="0" presId="urn:microsoft.com/office/officeart/2008/layout/LinedList"/>
    <dgm:cxn modelId="{E2E280F4-0954-44F9-B89D-781139DF29BB}" type="presParOf" srcId="{71A800F8-644D-4BC2-A9C2-F505EF63415B}" destId="{E992D560-79C8-4AEB-A2D5-89D57F5E6AF4}" srcOrd="4" destOrd="0" presId="urn:microsoft.com/office/officeart/2008/layout/LinedList"/>
    <dgm:cxn modelId="{D1893F81-AED3-45A8-907B-FDE952E1D88D}" type="presParOf" srcId="{E992D560-79C8-4AEB-A2D5-89D57F5E6AF4}" destId="{B4A3123B-6EBD-4226-9468-B15D62221C00}" srcOrd="0" destOrd="0" presId="urn:microsoft.com/office/officeart/2008/layout/LinedList"/>
    <dgm:cxn modelId="{F977C5F8-DC38-45D4-B06D-687200CBD95F}" type="presParOf" srcId="{E992D560-79C8-4AEB-A2D5-89D57F5E6AF4}" destId="{FFA55751-1495-468D-B30B-EDF837541C1B}" srcOrd="1" destOrd="0" presId="urn:microsoft.com/office/officeart/2008/layout/LinedList"/>
    <dgm:cxn modelId="{DEB3FB79-70D8-4999-A390-4B53CD0BE9FF}" type="presParOf" srcId="{E992D560-79C8-4AEB-A2D5-89D57F5E6AF4}" destId="{80E7953F-A26C-47EB-9912-F2B6E4F3B5BA}" srcOrd="2" destOrd="0" presId="urn:microsoft.com/office/officeart/2008/layout/LinedList"/>
    <dgm:cxn modelId="{DC52E701-174A-48E6-96D7-DA2F0E3F131F}" type="presParOf" srcId="{71A800F8-644D-4BC2-A9C2-F505EF63415B}" destId="{B27B2A9A-B096-45D5-A953-A469C6C15531}" srcOrd="5" destOrd="0" presId="urn:microsoft.com/office/officeart/2008/layout/LinedList"/>
    <dgm:cxn modelId="{16A23BBB-ABD5-4B56-B422-F13620310F9F}" type="presParOf" srcId="{71A800F8-644D-4BC2-A9C2-F505EF63415B}" destId="{E3917AF6-6F82-411D-A640-E8C5ABFB2541}" srcOrd="6" destOrd="0" presId="urn:microsoft.com/office/officeart/2008/layout/LinedList"/>
    <dgm:cxn modelId="{650D231B-A589-48CD-93F5-B7A116F91025}" type="presParOf" srcId="{71A800F8-644D-4BC2-A9C2-F505EF63415B}" destId="{E10F65F8-6790-4FD6-B439-F846778677C5}" srcOrd="7" destOrd="0" presId="urn:microsoft.com/office/officeart/2008/layout/LinedList"/>
    <dgm:cxn modelId="{FC820893-A2BC-434A-884F-F7F8D38FE5A9}" type="presParOf" srcId="{E10F65F8-6790-4FD6-B439-F846778677C5}" destId="{C64649D2-7C8C-4BB5-9D77-6DF56C609677}" srcOrd="0" destOrd="0" presId="urn:microsoft.com/office/officeart/2008/layout/LinedList"/>
    <dgm:cxn modelId="{74CA126C-6BEE-4B16-8D9D-990BF6F65471}" type="presParOf" srcId="{E10F65F8-6790-4FD6-B439-F846778677C5}" destId="{C2F519DD-3C39-4393-B0E2-880AE6745BEB}" srcOrd="1" destOrd="0" presId="urn:microsoft.com/office/officeart/2008/layout/LinedList"/>
    <dgm:cxn modelId="{EAAE3C75-3D04-406D-A936-EC05F2CE1D32}" type="presParOf" srcId="{E10F65F8-6790-4FD6-B439-F846778677C5}" destId="{9079604C-0CDE-4AE8-8A52-7B6C52F82FE0}" srcOrd="2" destOrd="0" presId="urn:microsoft.com/office/officeart/2008/layout/LinedList"/>
    <dgm:cxn modelId="{1D3DCFC1-10D5-4F65-BF75-D85B72C271A6}" type="presParOf" srcId="{71A800F8-644D-4BC2-A9C2-F505EF63415B}" destId="{144F65BD-7A3A-4BEE-9356-6101BB046229}" srcOrd="8" destOrd="0" presId="urn:microsoft.com/office/officeart/2008/layout/LinedList"/>
    <dgm:cxn modelId="{3820593C-8AB7-4730-A7FA-275CFBF8E998}" type="presParOf" srcId="{71A800F8-644D-4BC2-A9C2-F505EF63415B}" destId="{56D51449-2776-4157-9957-C9EC30157BE5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0C395D-23D9-4BD6-82BD-986CF54A6E30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4564F61-EC54-4C9F-964E-D021AF8A1467}">
      <dgm:prSet/>
      <dgm:spPr/>
      <dgm:t>
        <a:bodyPr/>
        <a:lstStyle/>
        <a:p>
          <a:r>
            <a:rPr lang="en-US" dirty="0"/>
            <a:t>To be safe you need</a:t>
          </a:r>
        </a:p>
      </dgm:t>
    </dgm:pt>
    <dgm:pt modelId="{DB5C9788-D632-4ED0-B25C-8A5CBFB6123B}" type="parTrans" cxnId="{51391985-A24E-4F2B-B4A4-2CB1EFCDB096}">
      <dgm:prSet/>
      <dgm:spPr/>
      <dgm:t>
        <a:bodyPr/>
        <a:lstStyle/>
        <a:p>
          <a:endParaRPr lang="en-US"/>
        </a:p>
      </dgm:t>
    </dgm:pt>
    <dgm:pt modelId="{EF82835F-F9CC-4253-9002-DB062B1AC943}" type="sibTrans" cxnId="{51391985-A24E-4F2B-B4A4-2CB1EFCDB096}">
      <dgm:prSet/>
      <dgm:spPr/>
      <dgm:t>
        <a:bodyPr/>
        <a:lstStyle/>
        <a:p>
          <a:endParaRPr lang="en-US"/>
        </a:p>
      </dgm:t>
    </dgm:pt>
    <dgm:pt modelId="{A7A4DB32-1EEA-468E-BC16-5E6ADF99983F}">
      <dgm:prSet/>
      <dgm:spPr/>
      <dgm:t>
        <a:bodyPr/>
        <a:lstStyle/>
        <a:p>
          <a:r>
            <a:rPr lang="en-US" dirty="0"/>
            <a:t>People – caring and working together for a common goal</a:t>
          </a:r>
          <a:br>
            <a:rPr lang="en-US" dirty="0"/>
          </a:br>
          <a:endParaRPr lang="en-US" dirty="0"/>
        </a:p>
      </dgm:t>
    </dgm:pt>
    <dgm:pt modelId="{8DDA7839-811C-4CCA-A897-D426EF42B972}" type="parTrans" cxnId="{13B776B0-7899-4943-87D2-2154198303B7}">
      <dgm:prSet/>
      <dgm:spPr/>
      <dgm:t>
        <a:bodyPr/>
        <a:lstStyle/>
        <a:p>
          <a:endParaRPr lang="en-US"/>
        </a:p>
      </dgm:t>
    </dgm:pt>
    <dgm:pt modelId="{FC5B680D-0AF4-4B88-A249-55C15A9970AD}" type="sibTrans" cxnId="{13B776B0-7899-4943-87D2-2154198303B7}">
      <dgm:prSet/>
      <dgm:spPr/>
      <dgm:t>
        <a:bodyPr/>
        <a:lstStyle/>
        <a:p>
          <a:endParaRPr lang="en-US"/>
        </a:p>
      </dgm:t>
    </dgm:pt>
    <dgm:pt modelId="{08A780FB-B69A-4730-98AE-B32DDBFCA7EB}">
      <dgm:prSet/>
      <dgm:spPr/>
      <dgm:t>
        <a:bodyPr/>
        <a:lstStyle/>
        <a:p>
          <a:endParaRPr lang="en-US" dirty="0"/>
        </a:p>
      </dgm:t>
    </dgm:pt>
    <dgm:pt modelId="{366B9593-788F-4561-A6E4-DE26CBF073BD}" type="parTrans" cxnId="{EDA3D6F9-DB7C-4A79-9791-C40C28144212}">
      <dgm:prSet/>
      <dgm:spPr/>
      <dgm:t>
        <a:bodyPr/>
        <a:lstStyle/>
        <a:p>
          <a:endParaRPr lang="en-US"/>
        </a:p>
      </dgm:t>
    </dgm:pt>
    <dgm:pt modelId="{2CAB4AF5-5E98-4AA0-BC0F-9231F2669E82}" type="sibTrans" cxnId="{EDA3D6F9-DB7C-4A79-9791-C40C28144212}">
      <dgm:prSet/>
      <dgm:spPr/>
      <dgm:t>
        <a:bodyPr/>
        <a:lstStyle/>
        <a:p>
          <a:endParaRPr lang="en-US"/>
        </a:p>
      </dgm:t>
    </dgm:pt>
    <dgm:pt modelId="{BEC9DA29-C0C1-4521-BE6C-38C4876DB697}">
      <dgm:prSet/>
      <dgm:spPr/>
      <dgm:t>
        <a:bodyPr/>
        <a:lstStyle/>
        <a:p>
          <a:endParaRPr lang="en-US" dirty="0"/>
        </a:p>
      </dgm:t>
    </dgm:pt>
    <dgm:pt modelId="{288F621E-E03A-4E4D-B848-138DF29221A5}" type="parTrans" cxnId="{C4AD0F2D-6B05-41DC-A005-940F71651AC5}">
      <dgm:prSet/>
      <dgm:spPr/>
      <dgm:t>
        <a:bodyPr/>
        <a:lstStyle/>
        <a:p>
          <a:endParaRPr lang="en-US"/>
        </a:p>
      </dgm:t>
    </dgm:pt>
    <dgm:pt modelId="{A054CD08-059C-4C35-BD2D-9D57242CBD4B}" type="sibTrans" cxnId="{C4AD0F2D-6B05-41DC-A005-940F71651AC5}">
      <dgm:prSet/>
      <dgm:spPr/>
      <dgm:t>
        <a:bodyPr/>
        <a:lstStyle/>
        <a:p>
          <a:endParaRPr lang="en-US"/>
        </a:p>
      </dgm:t>
    </dgm:pt>
    <dgm:pt modelId="{720CF006-BB3A-4F13-8062-BEA72CEFB316}" type="pres">
      <dgm:prSet presAssocID="{920C395D-23D9-4BD6-82BD-986CF54A6E30}" presName="vert0" presStyleCnt="0">
        <dgm:presLayoutVars>
          <dgm:dir/>
          <dgm:animOne val="branch"/>
          <dgm:animLvl val="lvl"/>
        </dgm:presLayoutVars>
      </dgm:prSet>
      <dgm:spPr/>
    </dgm:pt>
    <dgm:pt modelId="{71DAF757-CB29-4F81-9475-F2F40ADD98B2}" type="pres">
      <dgm:prSet presAssocID="{64564F61-EC54-4C9F-964E-D021AF8A1467}" presName="thickLine" presStyleLbl="alignNode1" presStyleIdx="0" presStyleCnt="1"/>
      <dgm:spPr/>
    </dgm:pt>
    <dgm:pt modelId="{2E753166-3989-49A2-8302-467BD70E0611}" type="pres">
      <dgm:prSet presAssocID="{64564F61-EC54-4C9F-964E-D021AF8A1467}" presName="horz1" presStyleCnt="0"/>
      <dgm:spPr/>
    </dgm:pt>
    <dgm:pt modelId="{9A3AC4C6-6794-46E8-B495-07DF6D4630D2}" type="pres">
      <dgm:prSet presAssocID="{64564F61-EC54-4C9F-964E-D021AF8A1467}" presName="tx1" presStyleLbl="revTx" presStyleIdx="0" presStyleCnt="4"/>
      <dgm:spPr/>
    </dgm:pt>
    <dgm:pt modelId="{71A800F8-644D-4BC2-A9C2-F505EF63415B}" type="pres">
      <dgm:prSet presAssocID="{64564F61-EC54-4C9F-964E-D021AF8A1467}" presName="vert1" presStyleCnt="0"/>
      <dgm:spPr/>
    </dgm:pt>
    <dgm:pt modelId="{C36A2053-7C7E-491B-9BE6-F3B6DC074D4D}" type="pres">
      <dgm:prSet presAssocID="{A7A4DB32-1EEA-468E-BC16-5E6ADF99983F}" presName="vertSpace2a" presStyleCnt="0"/>
      <dgm:spPr/>
    </dgm:pt>
    <dgm:pt modelId="{FCD94673-C6F7-4E47-87D9-DC27F59ECDEB}" type="pres">
      <dgm:prSet presAssocID="{A7A4DB32-1EEA-468E-BC16-5E6ADF99983F}" presName="horz2" presStyleCnt="0"/>
      <dgm:spPr/>
    </dgm:pt>
    <dgm:pt modelId="{47ABC1FA-8500-4C71-95CE-BFEA2AAC8ECA}" type="pres">
      <dgm:prSet presAssocID="{A7A4DB32-1EEA-468E-BC16-5E6ADF99983F}" presName="horzSpace2" presStyleCnt="0"/>
      <dgm:spPr/>
    </dgm:pt>
    <dgm:pt modelId="{16A8CD0E-C729-4A14-8019-D32E334AC237}" type="pres">
      <dgm:prSet presAssocID="{A7A4DB32-1EEA-468E-BC16-5E6ADF99983F}" presName="tx2" presStyleLbl="revTx" presStyleIdx="1" presStyleCnt="4"/>
      <dgm:spPr/>
    </dgm:pt>
    <dgm:pt modelId="{DBCD824C-B6FC-4BC9-BEF0-946DBF38ED63}" type="pres">
      <dgm:prSet presAssocID="{A7A4DB32-1EEA-468E-BC16-5E6ADF99983F}" presName="vert2" presStyleCnt="0"/>
      <dgm:spPr/>
    </dgm:pt>
    <dgm:pt modelId="{8D30C4DD-1D8E-4BB8-84CD-4D0CB65B0EE5}" type="pres">
      <dgm:prSet presAssocID="{A7A4DB32-1EEA-468E-BC16-5E6ADF99983F}" presName="thinLine2b" presStyleLbl="callout" presStyleIdx="0" presStyleCnt="3"/>
      <dgm:spPr/>
    </dgm:pt>
    <dgm:pt modelId="{82DDA4C4-7DE7-44C9-8EA0-6170C801339A}" type="pres">
      <dgm:prSet presAssocID="{A7A4DB32-1EEA-468E-BC16-5E6ADF99983F}" presName="vertSpace2b" presStyleCnt="0"/>
      <dgm:spPr/>
    </dgm:pt>
    <dgm:pt modelId="{E992D560-79C8-4AEB-A2D5-89D57F5E6AF4}" type="pres">
      <dgm:prSet presAssocID="{08A780FB-B69A-4730-98AE-B32DDBFCA7EB}" presName="horz2" presStyleCnt="0"/>
      <dgm:spPr/>
    </dgm:pt>
    <dgm:pt modelId="{B4A3123B-6EBD-4226-9468-B15D62221C00}" type="pres">
      <dgm:prSet presAssocID="{08A780FB-B69A-4730-98AE-B32DDBFCA7EB}" presName="horzSpace2" presStyleCnt="0"/>
      <dgm:spPr/>
    </dgm:pt>
    <dgm:pt modelId="{FFA55751-1495-468D-B30B-EDF837541C1B}" type="pres">
      <dgm:prSet presAssocID="{08A780FB-B69A-4730-98AE-B32DDBFCA7EB}" presName="tx2" presStyleLbl="revTx" presStyleIdx="2" presStyleCnt="4"/>
      <dgm:spPr/>
    </dgm:pt>
    <dgm:pt modelId="{80E7953F-A26C-47EB-9912-F2B6E4F3B5BA}" type="pres">
      <dgm:prSet presAssocID="{08A780FB-B69A-4730-98AE-B32DDBFCA7EB}" presName="vert2" presStyleCnt="0"/>
      <dgm:spPr/>
    </dgm:pt>
    <dgm:pt modelId="{B27B2A9A-B096-45D5-A953-A469C6C15531}" type="pres">
      <dgm:prSet presAssocID="{08A780FB-B69A-4730-98AE-B32DDBFCA7EB}" presName="thinLine2b" presStyleLbl="callout" presStyleIdx="1" presStyleCnt="3"/>
      <dgm:spPr/>
    </dgm:pt>
    <dgm:pt modelId="{E3917AF6-6F82-411D-A640-E8C5ABFB2541}" type="pres">
      <dgm:prSet presAssocID="{08A780FB-B69A-4730-98AE-B32DDBFCA7EB}" presName="vertSpace2b" presStyleCnt="0"/>
      <dgm:spPr/>
    </dgm:pt>
    <dgm:pt modelId="{E10F65F8-6790-4FD6-B439-F846778677C5}" type="pres">
      <dgm:prSet presAssocID="{BEC9DA29-C0C1-4521-BE6C-38C4876DB697}" presName="horz2" presStyleCnt="0"/>
      <dgm:spPr/>
    </dgm:pt>
    <dgm:pt modelId="{C64649D2-7C8C-4BB5-9D77-6DF56C609677}" type="pres">
      <dgm:prSet presAssocID="{BEC9DA29-C0C1-4521-BE6C-38C4876DB697}" presName="horzSpace2" presStyleCnt="0"/>
      <dgm:spPr/>
    </dgm:pt>
    <dgm:pt modelId="{C2F519DD-3C39-4393-B0E2-880AE6745BEB}" type="pres">
      <dgm:prSet presAssocID="{BEC9DA29-C0C1-4521-BE6C-38C4876DB697}" presName="tx2" presStyleLbl="revTx" presStyleIdx="3" presStyleCnt="4"/>
      <dgm:spPr/>
    </dgm:pt>
    <dgm:pt modelId="{9079604C-0CDE-4AE8-8A52-7B6C52F82FE0}" type="pres">
      <dgm:prSet presAssocID="{BEC9DA29-C0C1-4521-BE6C-38C4876DB697}" presName="vert2" presStyleCnt="0"/>
      <dgm:spPr/>
    </dgm:pt>
    <dgm:pt modelId="{144F65BD-7A3A-4BEE-9356-6101BB046229}" type="pres">
      <dgm:prSet presAssocID="{BEC9DA29-C0C1-4521-BE6C-38C4876DB697}" presName="thinLine2b" presStyleLbl="callout" presStyleIdx="2" presStyleCnt="3"/>
      <dgm:spPr/>
    </dgm:pt>
    <dgm:pt modelId="{56D51449-2776-4157-9957-C9EC30157BE5}" type="pres">
      <dgm:prSet presAssocID="{BEC9DA29-C0C1-4521-BE6C-38C4876DB697}" presName="vertSpace2b" presStyleCnt="0"/>
      <dgm:spPr/>
    </dgm:pt>
  </dgm:ptLst>
  <dgm:cxnLst>
    <dgm:cxn modelId="{7DA91C1B-2831-45D4-A9C1-552EC9742CAE}" type="presOf" srcId="{920C395D-23D9-4BD6-82BD-986CF54A6E30}" destId="{720CF006-BB3A-4F13-8062-BEA72CEFB316}" srcOrd="0" destOrd="0" presId="urn:microsoft.com/office/officeart/2008/layout/LinedList"/>
    <dgm:cxn modelId="{C4AD0F2D-6B05-41DC-A005-940F71651AC5}" srcId="{64564F61-EC54-4C9F-964E-D021AF8A1467}" destId="{BEC9DA29-C0C1-4521-BE6C-38C4876DB697}" srcOrd="2" destOrd="0" parTransId="{288F621E-E03A-4E4D-B848-138DF29221A5}" sibTransId="{A054CD08-059C-4C35-BD2D-9D57242CBD4B}"/>
    <dgm:cxn modelId="{3D9B6953-A6D9-48EB-97C8-F16271BB4FBB}" type="presOf" srcId="{08A780FB-B69A-4730-98AE-B32DDBFCA7EB}" destId="{FFA55751-1495-468D-B30B-EDF837541C1B}" srcOrd="0" destOrd="0" presId="urn:microsoft.com/office/officeart/2008/layout/LinedList"/>
    <dgm:cxn modelId="{51391985-A24E-4F2B-B4A4-2CB1EFCDB096}" srcId="{920C395D-23D9-4BD6-82BD-986CF54A6E30}" destId="{64564F61-EC54-4C9F-964E-D021AF8A1467}" srcOrd="0" destOrd="0" parTransId="{DB5C9788-D632-4ED0-B25C-8A5CBFB6123B}" sibTransId="{EF82835F-F9CC-4253-9002-DB062B1AC943}"/>
    <dgm:cxn modelId="{774835AC-1FEB-4DF7-9209-5F0A9A72CB96}" type="presOf" srcId="{BEC9DA29-C0C1-4521-BE6C-38C4876DB697}" destId="{C2F519DD-3C39-4393-B0E2-880AE6745BEB}" srcOrd="0" destOrd="0" presId="urn:microsoft.com/office/officeart/2008/layout/LinedList"/>
    <dgm:cxn modelId="{13B776B0-7899-4943-87D2-2154198303B7}" srcId="{64564F61-EC54-4C9F-964E-D021AF8A1467}" destId="{A7A4DB32-1EEA-468E-BC16-5E6ADF99983F}" srcOrd="0" destOrd="0" parTransId="{8DDA7839-811C-4CCA-A897-D426EF42B972}" sibTransId="{FC5B680D-0AF4-4B88-A249-55C15A9970AD}"/>
    <dgm:cxn modelId="{057B3EBD-471C-4EDF-BE44-31D499E16628}" type="presOf" srcId="{A7A4DB32-1EEA-468E-BC16-5E6ADF99983F}" destId="{16A8CD0E-C729-4A14-8019-D32E334AC237}" srcOrd="0" destOrd="0" presId="urn:microsoft.com/office/officeart/2008/layout/LinedList"/>
    <dgm:cxn modelId="{13896CD6-8F65-4C0A-B57B-2654BAD410F5}" type="presOf" srcId="{64564F61-EC54-4C9F-964E-D021AF8A1467}" destId="{9A3AC4C6-6794-46E8-B495-07DF6D4630D2}" srcOrd="0" destOrd="0" presId="urn:microsoft.com/office/officeart/2008/layout/LinedList"/>
    <dgm:cxn modelId="{EDA3D6F9-DB7C-4A79-9791-C40C28144212}" srcId="{64564F61-EC54-4C9F-964E-D021AF8A1467}" destId="{08A780FB-B69A-4730-98AE-B32DDBFCA7EB}" srcOrd="1" destOrd="0" parTransId="{366B9593-788F-4561-A6E4-DE26CBF073BD}" sibTransId="{2CAB4AF5-5E98-4AA0-BC0F-9231F2669E82}"/>
    <dgm:cxn modelId="{970863C0-817E-4C56-AA7A-B510D605F6DE}" type="presParOf" srcId="{720CF006-BB3A-4F13-8062-BEA72CEFB316}" destId="{71DAF757-CB29-4F81-9475-F2F40ADD98B2}" srcOrd="0" destOrd="0" presId="urn:microsoft.com/office/officeart/2008/layout/LinedList"/>
    <dgm:cxn modelId="{166C78A5-6005-459D-9601-D4BC1C98DE4A}" type="presParOf" srcId="{720CF006-BB3A-4F13-8062-BEA72CEFB316}" destId="{2E753166-3989-49A2-8302-467BD70E0611}" srcOrd="1" destOrd="0" presId="urn:microsoft.com/office/officeart/2008/layout/LinedList"/>
    <dgm:cxn modelId="{D9469E35-CD0B-4C89-A8B3-19CF2D2B52ED}" type="presParOf" srcId="{2E753166-3989-49A2-8302-467BD70E0611}" destId="{9A3AC4C6-6794-46E8-B495-07DF6D4630D2}" srcOrd="0" destOrd="0" presId="urn:microsoft.com/office/officeart/2008/layout/LinedList"/>
    <dgm:cxn modelId="{8F2ECAE8-B167-4C42-B52B-D4234778FB72}" type="presParOf" srcId="{2E753166-3989-49A2-8302-467BD70E0611}" destId="{71A800F8-644D-4BC2-A9C2-F505EF63415B}" srcOrd="1" destOrd="0" presId="urn:microsoft.com/office/officeart/2008/layout/LinedList"/>
    <dgm:cxn modelId="{34E47904-9DDB-422C-8596-4BD2840622E9}" type="presParOf" srcId="{71A800F8-644D-4BC2-A9C2-F505EF63415B}" destId="{C36A2053-7C7E-491B-9BE6-F3B6DC074D4D}" srcOrd="0" destOrd="0" presId="urn:microsoft.com/office/officeart/2008/layout/LinedList"/>
    <dgm:cxn modelId="{4D2532AC-8396-46DE-9425-FE686195AE68}" type="presParOf" srcId="{71A800F8-644D-4BC2-A9C2-F505EF63415B}" destId="{FCD94673-C6F7-4E47-87D9-DC27F59ECDEB}" srcOrd="1" destOrd="0" presId="urn:microsoft.com/office/officeart/2008/layout/LinedList"/>
    <dgm:cxn modelId="{EB403866-D4CC-4242-935C-49D92EC8ED51}" type="presParOf" srcId="{FCD94673-C6F7-4E47-87D9-DC27F59ECDEB}" destId="{47ABC1FA-8500-4C71-95CE-BFEA2AAC8ECA}" srcOrd="0" destOrd="0" presId="urn:microsoft.com/office/officeart/2008/layout/LinedList"/>
    <dgm:cxn modelId="{000C9C51-0D82-464D-BE1C-A80F8FB0267B}" type="presParOf" srcId="{FCD94673-C6F7-4E47-87D9-DC27F59ECDEB}" destId="{16A8CD0E-C729-4A14-8019-D32E334AC237}" srcOrd="1" destOrd="0" presId="urn:microsoft.com/office/officeart/2008/layout/LinedList"/>
    <dgm:cxn modelId="{57BE73B5-EA36-41C5-9C68-E158B50D5145}" type="presParOf" srcId="{FCD94673-C6F7-4E47-87D9-DC27F59ECDEB}" destId="{DBCD824C-B6FC-4BC9-BEF0-946DBF38ED63}" srcOrd="2" destOrd="0" presId="urn:microsoft.com/office/officeart/2008/layout/LinedList"/>
    <dgm:cxn modelId="{6C5B692F-A30D-421F-9844-C8E654ED1E2B}" type="presParOf" srcId="{71A800F8-644D-4BC2-A9C2-F505EF63415B}" destId="{8D30C4DD-1D8E-4BB8-84CD-4D0CB65B0EE5}" srcOrd="2" destOrd="0" presId="urn:microsoft.com/office/officeart/2008/layout/LinedList"/>
    <dgm:cxn modelId="{3B8AC690-E1C4-48E2-A91C-0099E5A842FD}" type="presParOf" srcId="{71A800F8-644D-4BC2-A9C2-F505EF63415B}" destId="{82DDA4C4-7DE7-44C9-8EA0-6170C801339A}" srcOrd="3" destOrd="0" presId="urn:microsoft.com/office/officeart/2008/layout/LinedList"/>
    <dgm:cxn modelId="{E2E280F4-0954-44F9-B89D-781139DF29BB}" type="presParOf" srcId="{71A800F8-644D-4BC2-A9C2-F505EF63415B}" destId="{E992D560-79C8-4AEB-A2D5-89D57F5E6AF4}" srcOrd="4" destOrd="0" presId="urn:microsoft.com/office/officeart/2008/layout/LinedList"/>
    <dgm:cxn modelId="{D1893F81-AED3-45A8-907B-FDE952E1D88D}" type="presParOf" srcId="{E992D560-79C8-4AEB-A2D5-89D57F5E6AF4}" destId="{B4A3123B-6EBD-4226-9468-B15D62221C00}" srcOrd="0" destOrd="0" presId="urn:microsoft.com/office/officeart/2008/layout/LinedList"/>
    <dgm:cxn modelId="{F977C5F8-DC38-45D4-B06D-687200CBD95F}" type="presParOf" srcId="{E992D560-79C8-4AEB-A2D5-89D57F5E6AF4}" destId="{FFA55751-1495-468D-B30B-EDF837541C1B}" srcOrd="1" destOrd="0" presId="urn:microsoft.com/office/officeart/2008/layout/LinedList"/>
    <dgm:cxn modelId="{DEB3FB79-70D8-4999-A390-4B53CD0BE9FF}" type="presParOf" srcId="{E992D560-79C8-4AEB-A2D5-89D57F5E6AF4}" destId="{80E7953F-A26C-47EB-9912-F2B6E4F3B5BA}" srcOrd="2" destOrd="0" presId="urn:microsoft.com/office/officeart/2008/layout/LinedList"/>
    <dgm:cxn modelId="{DC52E701-174A-48E6-96D7-DA2F0E3F131F}" type="presParOf" srcId="{71A800F8-644D-4BC2-A9C2-F505EF63415B}" destId="{B27B2A9A-B096-45D5-A953-A469C6C15531}" srcOrd="5" destOrd="0" presId="urn:microsoft.com/office/officeart/2008/layout/LinedList"/>
    <dgm:cxn modelId="{16A23BBB-ABD5-4B56-B422-F13620310F9F}" type="presParOf" srcId="{71A800F8-644D-4BC2-A9C2-F505EF63415B}" destId="{E3917AF6-6F82-411D-A640-E8C5ABFB2541}" srcOrd="6" destOrd="0" presId="urn:microsoft.com/office/officeart/2008/layout/LinedList"/>
    <dgm:cxn modelId="{650D231B-A589-48CD-93F5-B7A116F91025}" type="presParOf" srcId="{71A800F8-644D-4BC2-A9C2-F505EF63415B}" destId="{E10F65F8-6790-4FD6-B439-F846778677C5}" srcOrd="7" destOrd="0" presId="urn:microsoft.com/office/officeart/2008/layout/LinedList"/>
    <dgm:cxn modelId="{FC820893-A2BC-434A-884F-F7F8D38FE5A9}" type="presParOf" srcId="{E10F65F8-6790-4FD6-B439-F846778677C5}" destId="{C64649D2-7C8C-4BB5-9D77-6DF56C609677}" srcOrd="0" destOrd="0" presId="urn:microsoft.com/office/officeart/2008/layout/LinedList"/>
    <dgm:cxn modelId="{74CA126C-6BEE-4B16-8D9D-990BF6F65471}" type="presParOf" srcId="{E10F65F8-6790-4FD6-B439-F846778677C5}" destId="{C2F519DD-3C39-4393-B0E2-880AE6745BEB}" srcOrd="1" destOrd="0" presId="urn:microsoft.com/office/officeart/2008/layout/LinedList"/>
    <dgm:cxn modelId="{EAAE3C75-3D04-406D-A936-EC05F2CE1D32}" type="presParOf" srcId="{E10F65F8-6790-4FD6-B439-F846778677C5}" destId="{9079604C-0CDE-4AE8-8A52-7B6C52F82FE0}" srcOrd="2" destOrd="0" presId="urn:microsoft.com/office/officeart/2008/layout/LinedList"/>
    <dgm:cxn modelId="{1D3DCFC1-10D5-4F65-BF75-D85B72C271A6}" type="presParOf" srcId="{71A800F8-644D-4BC2-A9C2-F505EF63415B}" destId="{144F65BD-7A3A-4BEE-9356-6101BB046229}" srcOrd="8" destOrd="0" presId="urn:microsoft.com/office/officeart/2008/layout/LinedList"/>
    <dgm:cxn modelId="{3820593C-8AB7-4730-A7FA-275CFBF8E998}" type="presParOf" srcId="{71A800F8-644D-4BC2-A9C2-F505EF63415B}" destId="{56D51449-2776-4157-9957-C9EC30157BE5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20C395D-23D9-4BD6-82BD-986CF54A6E30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4564F61-EC54-4C9F-964E-D021AF8A1467}">
      <dgm:prSet/>
      <dgm:spPr/>
      <dgm:t>
        <a:bodyPr/>
        <a:lstStyle/>
        <a:p>
          <a:r>
            <a:rPr lang="en-US" dirty="0"/>
            <a:t>To be safe you need</a:t>
          </a:r>
        </a:p>
      </dgm:t>
    </dgm:pt>
    <dgm:pt modelId="{DB5C9788-D632-4ED0-B25C-8A5CBFB6123B}" type="parTrans" cxnId="{51391985-A24E-4F2B-B4A4-2CB1EFCDB096}">
      <dgm:prSet/>
      <dgm:spPr/>
      <dgm:t>
        <a:bodyPr/>
        <a:lstStyle/>
        <a:p>
          <a:endParaRPr lang="en-US"/>
        </a:p>
      </dgm:t>
    </dgm:pt>
    <dgm:pt modelId="{EF82835F-F9CC-4253-9002-DB062B1AC943}" type="sibTrans" cxnId="{51391985-A24E-4F2B-B4A4-2CB1EFCDB096}">
      <dgm:prSet/>
      <dgm:spPr/>
      <dgm:t>
        <a:bodyPr/>
        <a:lstStyle/>
        <a:p>
          <a:endParaRPr lang="en-US"/>
        </a:p>
      </dgm:t>
    </dgm:pt>
    <dgm:pt modelId="{A7A4DB32-1EEA-468E-BC16-5E6ADF99983F}">
      <dgm:prSet/>
      <dgm:spPr/>
      <dgm:t>
        <a:bodyPr/>
        <a:lstStyle/>
        <a:p>
          <a:r>
            <a:rPr lang="en-US" dirty="0"/>
            <a:t>People – caring and working together for a common goal</a:t>
          </a:r>
        </a:p>
      </dgm:t>
    </dgm:pt>
    <dgm:pt modelId="{8DDA7839-811C-4CCA-A897-D426EF42B972}" type="parTrans" cxnId="{13B776B0-7899-4943-87D2-2154198303B7}">
      <dgm:prSet/>
      <dgm:spPr/>
      <dgm:t>
        <a:bodyPr/>
        <a:lstStyle/>
        <a:p>
          <a:endParaRPr lang="en-US"/>
        </a:p>
      </dgm:t>
    </dgm:pt>
    <dgm:pt modelId="{FC5B680D-0AF4-4B88-A249-55C15A9970AD}" type="sibTrans" cxnId="{13B776B0-7899-4943-87D2-2154198303B7}">
      <dgm:prSet/>
      <dgm:spPr/>
      <dgm:t>
        <a:bodyPr/>
        <a:lstStyle/>
        <a:p>
          <a:endParaRPr lang="en-US"/>
        </a:p>
      </dgm:t>
    </dgm:pt>
    <dgm:pt modelId="{08A780FB-B69A-4730-98AE-B32DDBFCA7EB}">
      <dgm:prSet/>
      <dgm:spPr/>
      <dgm:t>
        <a:bodyPr/>
        <a:lstStyle/>
        <a:p>
          <a:r>
            <a:rPr lang="en-US" dirty="0"/>
            <a:t>People – skilled and trained to do the job the right way</a:t>
          </a:r>
        </a:p>
      </dgm:t>
    </dgm:pt>
    <dgm:pt modelId="{366B9593-788F-4561-A6E4-DE26CBF073BD}" type="parTrans" cxnId="{EDA3D6F9-DB7C-4A79-9791-C40C28144212}">
      <dgm:prSet/>
      <dgm:spPr/>
      <dgm:t>
        <a:bodyPr/>
        <a:lstStyle/>
        <a:p>
          <a:endParaRPr lang="en-US"/>
        </a:p>
      </dgm:t>
    </dgm:pt>
    <dgm:pt modelId="{2CAB4AF5-5E98-4AA0-BC0F-9231F2669E82}" type="sibTrans" cxnId="{EDA3D6F9-DB7C-4A79-9791-C40C28144212}">
      <dgm:prSet/>
      <dgm:spPr/>
      <dgm:t>
        <a:bodyPr/>
        <a:lstStyle/>
        <a:p>
          <a:endParaRPr lang="en-US"/>
        </a:p>
      </dgm:t>
    </dgm:pt>
    <dgm:pt modelId="{BEC9DA29-C0C1-4521-BE6C-38C4876DB697}">
      <dgm:prSet/>
      <dgm:spPr/>
      <dgm:t>
        <a:bodyPr/>
        <a:lstStyle/>
        <a:p>
          <a:endParaRPr lang="en-US" dirty="0"/>
        </a:p>
      </dgm:t>
    </dgm:pt>
    <dgm:pt modelId="{288F621E-E03A-4E4D-B848-138DF29221A5}" type="parTrans" cxnId="{C4AD0F2D-6B05-41DC-A005-940F71651AC5}">
      <dgm:prSet/>
      <dgm:spPr/>
      <dgm:t>
        <a:bodyPr/>
        <a:lstStyle/>
        <a:p>
          <a:endParaRPr lang="en-US"/>
        </a:p>
      </dgm:t>
    </dgm:pt>
    <dgm:pt modelId="{A054CD08-059C-4C35-BD2D-9D57242CBD4B}" type="sibTrans" cxnId="{C4AD0F2D-6B05-41DC-A005-940F71651AC5}">
      <dgm:prSet/>
      <dgm:spPr/>
      <dgm:t>
        <a:bodyPr/>
        <a:lstStyle/>
        <a:p>
          <a:endParaRPr lang="en-US"/>
        </a:p>
      </dgm:t>
    </dgm:pt>
    <dgm:pt modelId="{720CF006-BB3A-4F13-8062-BEA72CEFB316}" type="pres">
      <dgm:prSet presAssocID="{920C395D-23D9-4BD6-82BD-986CF54A6E30}" presName="vert0" presStyleCnt="0">
        <dgm:presLayoutVars>
          <dgm:dir/>
          <dgm:animOne val="branch"/>
          <dgm:animLvl val="lvl"/>
        </dgm:presLayoutVars>
      </dgm:prSet>
      <dgm:spPr/>
    </dgm:pt>
    <dgm:pt modelId="{71DAF757-CB29-4F81-9475-F2F40ADD98B2}" type="pres">
      <dgm:prSet presAssocID="{64564F61-EC54-4C9F-964E-D021AF8A1467}" presName="thickLine" presStyleLbl="alignNode1" presStyleIdx="0" presStyleCnt="1"/>
      <dgm:spPr/>
    </dgm:pt>
    <dgm:pt modelId="{2E753166-3989-49A2-8302-467BD70E0611}" type="pres">
      <dgm:prSet presAssocID="{64564F61-EC54-4C9F-964E-D021AF8A1467}" presName="horz1" presStyleCnt="0"/>
      <dgm:spPr/>
    </dgm:pt>
    <dgm:pt modelId="{9A3AC4C6-6794-46E8-B495-07DF6D4630D2}" type="pres">
      <dgm:prSet presAssocID="{64564F61-EC54-4C9F-964E-D021AF8A1467}" presName="tx1" presStyleLbl="revTx" presStyleIdx="0" presStyleCnt="4"/>
      <dgm:spPr/>
    </dgm:pt>
    <dgm:pt modelId="{71A800F8-644D-4BC2-A9C2-F505EF63415B}" type="pres">
      <dgm:prSet presAssocID="{64564F61-EC54-4C9F-964E-D021AF8A1467}" presName="vert1" presStyleCnt="0"/>
      <dgm:spPr/>
    </dgm:pt>
    <dgm:pt modelId="{C36A2053-7C7E-491B-9BE6-F3B6DC074D4D}" type="pres">
      <dgm:prSet presAssocID="{A7A4DB32-1EEA-468E-BC16-5E6ADF99983F}" presName="vertSpace2a" presStyleCnt="0"/>
      <dgm:spPr/>
    </dgm:pt>
    <dgm:pt modelId="{FCD94673-C6F7-4E47-87D9-DC27F59ECDEB}" type="pres">
      <dgm:prSet presAssocID="{A7A4DB32-1EEA-468E-BC16-5E6ADF99983F}" presName="horz2" presStyleCnt="0"/>
      <dgm:spPr/>
    </dgm:pt>
    <dgm:pt modelId="{47ABC1FA-8500-4C71-95CE-BFEA2AAC8ECA}" type="pres">
      <dgm:prSet presAssocID="{A7A4DB32-1EEA-468E-BC16-5E6ADF99983F}" presName="horzSpace2" presStyleCnt="0"/>
      <dgm:spPr/>
    </dgm:pt>
    <dgm:pt modelId="{16A8CD0E-C729-4A14-8019-D32E334AC237}" type="pres">
      <dgm:prSet presAssocID="{A7A4DB32-1EEA-468E-BC16-5E6ADF99983F}" presName="tx2" presStyleLbl="revTx" presStyleIdx="1" presStyleCnt="4"/>
      <dgm:spPr/>
    </dgm:pt>
    <dgm:pt modelId="{DBCD824C-B6FC-4BC9-BEF0-946DBF38ED63}" type="pres">
      <dgm:prSet presAssocID="{A7A4DB32-1EEA-468E-BC16-5E6ADF99983F}" presName="vert2" presStyleCnt="0"/>
      <dgm:spPr/>
    </dgm:pt>
    <dgm:pt modelId="{8D30C4DD-1D8E-4BB8-84CD-4D0CB65B0EE5}" type="pres">
      <dgm:prSet presAssocID="{A7A4DB32-1EEA-468E-BC16-5E6ADF99983F}" presName="thinLine2b" presStyleLbl="callout" presStyleIdx="0" presStyleCnt="3"/>
      <dgm:spPr/>
    </dgm:pt>
    <dgm:pt modelId="{82DDA4C4-7DE7-44C9-8EA0-6170C801339A}" type="pres">
      <dgm:prSet presAssocID="{A7A4DB32-1EEA-468E-BC16-5E6ADF99983F}" presName="vertSpace2b" presStyleCnt="0"/>
      <dgm:spPr/>
    </dgm:pt>
    <dgm:pt modelId="{E992D560-79C8-4AEB-A2D5-89D57F5E6AF4}" type="pres">
      <dgm:prSet presAssocID="{08A780FB-B69A-4730-98AE-B32DDBFCA7EB}" presName="horz2" presStyleCnt="0"/>
      <dgm:spPr/>
    </dgm:pt>
    <dgm:pt modelId="{B4A3123B-6EBD-4226-9468-B15D62221C00}" type="pres">
      <dgm:prSet presAssocID="{08A780FB-B69A-4730-98AE-B32DDBFCA7EB}" presName="horzSpace2" presStyleCnt="0"/>
      <dgm:spPr/>
    </dgm:pt>
    <dgm:pt modelId="{FFA55751-1495-468D-B30B-EDF837541C1B}" type="pres">
      <dgm:prSet presAssocID="{08A780FB-B69A-4730-98AE-B32DDBFCA7EB}" presName="tx2" presStyleLbl="revTx" presStyleIdx="2" presStyleCnt="4"/>
      <dgm:spPr/>
    </dgm:pt>
    <dgm:pt modelId="{80E7953F-A26C-47EB-9912-F2B6E4F3B5BA}" type="pres">
      <dgm:prSet presAssocID="{08A780FB-B69A-4730-98AE-B32DDBFCA7EB}" presName="vert2" presStyleCnt="0"/>
      <dgm:spPr/>
    </dgm:pt>
    <dgm:pt modelId="{B27B2A9A-B096-45D5-A953-A469C6C15531}" type="pres">
      <dgm:prSet presAssocID="{08A780FB-B69A-4730-98AE-B32DDBFCA7EB}" presName="thinLine2b" presStyleLbl="callout" presStyleIdx="1" presStyleCnt="3"/>
      <dgm:spPr/>
    </dgm:pt>
    <dgm:pt modelId="{E3917AF6-6F82-411D-A640-E8C5ABFB2541}" type="pres">
      <dgm:prSet presAssocID="{08A780FB-B69A-4730-98AE-B32DDBFCA7EB}" presName="vertSpace2b" presStyleCnt="0"/>
      <dgm:spPr/>
    </dgm:pt>
    <dgm:pt modelId="{E10F65F8-6790-4FD6-B439-F846778677C5}" type="pres">
      <dgm:prSet presAssocID="{BEC9DA29-C0C1-4521-BE6C-38C4876DB697}" presName="horz2" presStyleCnt="0"/>
      <dgm:spPr/>
    </dgm:pt>
    <dgm:pt modelId="{C64649D2-7C8C-4BB5-9D77-6DF56C609677}" type="pres">
      <dgm:prSet presAssocID="{BEC9DA29-C0C1-4521-BE6C-38C4876DB697}" presName="horzSpace2" presStyleCnt="0"/>
      <dgm:spPr/>
    </dgm:pt>
    <dgm:pt modelId="{C2F519DD-3C39-4393-B0E2-880AE6745BEB}" type="pres">
      <dgm:prSet presAssocID="{BEC9DA29-C0C1-4521-BE6C-38C4876DB697}" presName="tx2" presStyleLbl="revTx" presStyleIdx="3" presStyleCnt="4"/>
      <dgm:spPr/>
    </dgm:pt>
    <dgm:pt modelId="{9079604C-0CDE-4AE8-8A52-7B6C52F82FE0}" type="pres">
      <dgm:prSet presAssocID="{BEC9DA29-C0C1-4521-BE6C-38C4876DB697}" presName="vert2" presStyleCnt="0"/>
      <dgm:spPr/>
    </dgm:pt>
    <dgm:pt modelId="{144F65BD-7A3A-4BEE-9356-6101BB046229}" type="pres">
      <dgm:prSet presAssocID="{BEC9DA29-C0C1-4521-BE6C-38C4876DB697}" presName="thinLine2b" presStyleLbl="callout" presStyleIdx="2" presStyleCnt="3"/>
      <dgm:spPr/>
    </dgm:pt>
    <dgm:pt modelId="{56D51449-2776-4157-9957-C9EC30157BE5}" type="pres">
      <dgm:prSet presAssocID="{BEC9DA29-C0C1-4521-BE6C-38C4876DB697}" presName="vertSpace2b" presStyleCnt="0"/>
      <dgm:spPr/>
    </dgm:pt>
  </dgm:ptLst>
  <dgm:cxnLst>
    <dgm:cxn modelId="{7DA91C1B-2831-45D4-A9C1-552EC9742CAE}" type="presOf" srcId="{920C395D-23D9-4BD6-82BD-986CF54A6E30}" destId="{720CF006-BB3A-4F13-8062-BEA72CEFB316}" srcOrd="0" destOrd="0" presId="urn:microsoft.com/office/officeart/2008/layout/LinedList"/>
    <dgm:cxn modelId="{C4AD0F2D-6B05-41DC-A005-940F71651AC5}" srcId="{64564F61-EC54-4C9F-964E-D021AF8A1467}" destId="{BEC9DA29-C0C1-4521-BE6C-38C4876DB697}" srcOrd="2" destOrd="0" parTransId="{288F621E-E03A-4E4D-B848-138DF29221A5}" sibTransId="{A054CD08-059C-4C35-BD2D-9D57242CBD4B}"/>
    <dgm:cxn modelId="{3D9B6953-A6D9-48EB-97C8-F16271BB4FBB}" type="presOf" srcId="{08A780FB-B69A-4730-98AE-B32DDBFCA7EB}" destId="{FFA55751-1495-468D-B30B-EDF837541C1B}" srcOrd="0" destOrd="0" presId="urn:microsoft.com/office/officeart/2008/layout/LinedList"/>
    <dgm:cxn modelId="{51391985-A24E-4F2B-B4A4-2CB1EFCDB096}" srcId="{920C395D-23D9-4BD6-82BD-986CF54A6E30}" destId="{64564F61-EC54-4C9F-964E-D021AF8A1467}" srcOrd="0" destOrd="0" parTransId="{DB5C9788-D632-4ED0-B25C-8A5CBFB6123B}" sibTransId="{EF82835F-F9CC-4253-9002-DB062B1AC943}"/>
    <dgm:cxn modelId="{774835AC-1FEB-4DF7-9209-5F0A9A72CB96}" type="presOf" srcId="{BEC9DA29-C0C1-4521-BE6C-38C4876DB697}" destId="{C2F519DD-3C39-4393-B0E2-880AE6745BEB}" srcOrd="0" destOrd="0" presId="urn:microsoft.com/office/officeart/2008/layout/LinedList"/>
    <dgm:cxn modelId="{13B776B0-7899-4943-87D2-2154198303B7}" srcId="{64564F61-EC54-4C9F-964E-D021AF8A1467}" destId="{A7A4DB32-1EEA-468E-BC16-5E6ADF99983F}" srcOrd="0" destOrd="0" parTransId="{8DDA7839-811C-4CCA-A897-D426EF42B972}" sibTransId="{FC5B680D-0AF4-4B88-A249-55C15A9970AD}"/>
    <dgm:cxn modelId="{057B3EBD-471C-4EDF-BE44-31D499E16628}" type="presOf" srcId="{A7A4DB32-1EEA-468E-BC16-5E6ADF99983F}" destId="{16A8CD0E-C729-4A14-8019-D32E334AC237}" srcOrd="0" destOrd="0" presId="urn:microsoft.com/office/officeart/2008/layout/LinedList"/>
    <dgm:cxn modelId="{13896CD6-8F65-4C0A-B57B-2654BAD410F5}" type="presOf" srcId="{64564F61-EC54-4C9F-964E-D021AF8A1467}" destId="{9A3AC4C6-6794-46E8-B495-07DF6D4630D2}" srcOrd="0" destOrd="0" presId="urn:microsoft.com/office/officeart/2008/layout/LinedList"/>
    <dgm:cxn modelId="{EDA3D6F9-DB7C-4A79-9791-C40C28144212}" srcId="{64564F61-EC54-4C9F-964E-D021AF8A1467}" destId="{08A780FB-B69A-4730-98AE-B32DDBFCA7EB}" srcOrd="1" destOrd="0" parTransId="{366B9593-788F-4561-A6E4-DE26CBF073BD}" sibTransId="{2CAB4AF5-5E98-4AA0-BC0F-9231F2669E82}"/>
    <dgm:cxn modelId="{970863C0-817E-4C56-AA7A-B510D605F6DE}" type="presParOf" srcId="{720CF006-BB3A-4F13-8062-BEA72CEFB316}" destId="{71DAF757-CB29-4F81-9475-F2F40ADD98B2}" srcOrd="0" destOrd="0" presId="urn:microsoft.com/office/officeart/2008/layout/LinedList"/>
    <dgm:cxn modelId="{166C78A5-6005-459D-9601-D4BC1C98DE4A}" type="presParOf" srcId="{720CF006-BB3A-4F13-8062-BEA72CEFB316}" destId="{2E753166-3989-49A2-8302-467BD70E0611}" srcOrd="1" destOrd="0" presId="urn:microsoft.com/office/officeart/2008/layout/LinedList"/>
    <dgm:cxn modelId="{D9469E35-CD0B-4C89-A8B3-19CF2D2B52ED}" type="presParOf" srcId="{2E753166-3989-49A2-8302-467BD70E0611}" destId="{9A3AC4C6-6794-46E8-B495-07DF6D4630D2}" srcOrd="0" destOrd="0" presId="urn:microsoft.com/office/officeart/2008/layout/LinedList"/>
    <dgm:cxn modelId="{8F2ECAE8-B167-4C42-B52B-D4234778FB72}" type="presParOf" srcId="{2E753166-3989-49A2-8302-467BD70E0611}" destId="{71A800F8-644D-4BC2-A9C2-F505EF63415B}" srcOrd="1" destOrd="0" presId="urn:microsoft.com/office/officeart/2008/layout/LinedList"/>
    <dgm:cxn modelId="{34E47904-9DDB-422C-8596-4BD2840622E9}" type="presParOf" srcId="{71A800F8-644D-4BC2-A9C2-F505EF63415B}" destId="{C36A2053-7C7E-491B-9BE6-F3B6DC074D4D}" srcOrd="0" destOrd="0" presId="urn:microsoft.com/office/officeart/2008/layout/LinedList"/>
    <dgm:cxn modelId="{4D2532AC-8396-46DE-9425-FE686195AE68}" type="presParOf" srcId="{71A800F8-644D-4BC2-A9C2-F505EF63415B}" destId="{FCD94673-C6F7-4E47-87D9-DC27F59ECDEB}" srcOrd="1" destOrd="0" presId="urn:microsoft.com/office/officeart/2008/layout/LinedList"/>
    <dgm:cxn modelId="{EB403866-D4CC-4242-935C-49D92EC8ED51}" type="presParOf" srcId="{FCD94673-C6F7-4E47-87D9-DC27F59ECDEB}" destId="{47ABC1FA-8500-4C71-95CE-BFEA2AAC8ECA}" srcOrd="0" destOrd="0" presId="urn:microsoft.com/office/officeart/2008/layout/LinedList"/>
    <dgm:cxn modelId="{000C9C51-0D82-464D-BE1C-A80F8FB0267B}" type="presParOf" srcId="{FCD94673-C6F7-4E47-87D9-DC27F59ECDEB}" destId="{16A8CD0E-C729-4A14-8019-D32E334AC237}" srcOrd="1" destOrd="0" presId="urn:microsoft.com/office/officeart/2008/layout/LinedList"/>
    <dgm:cxn modelId="{57BE73B5-EA36-41C5-9C68-E158B50D5145}" type="presParOf" srcId="{FCD94673-C6F7-4E47-87D9-DC27F59ECDEB}" destId="{DBCD824C-B6FC-4BC9-BEF0-946DBF38ED63}" srcOrd="2" destOrd="0" presId="urn:microsoft.com/office/officeart/2008/layout/LinedList"/>
    <dgm:cxn modelId="{6C5B692F-A30D-421F-9844-C8E654ED1E2B}" type="presParOf" srcId="{71A800F8-644D-4BC2-A9C2-F505EF63415B}" destId="{8D30C4DD-1D8E-4BB8-84CD-4D0CB65B0EE5}" srcOrd="2" destOrd="0" presId="urn:microsoft.com/office/officeart/2008/layout/LinedList"/>
    <dgm:cxn modelId="{3B8AC690-E1C4-48E2-A91C-0099E5A842FD}" type="presParOf" srcId="{71A800F8-644D-4BC2-A9C2-F505EF63415B}" destId="{82DDA4C4-7DE7-44C9-8EA0-6170C801339A}" srcOrd="3" destOrd="0" presId="urn:microsoft.com/office/officeart/2008/layout/LinedList"/>
    <dgm:cxn modelId="{E2E280F4-0954-44F9-B89D-781139DF29BB}" type="presParOf" srcId="{71A800F8-644D-4BC2-A9C2-F505EF63415B}" destId="{E992D560-79C8-4AEB-A2D5-89D57F5E6AF4}" srcOrd="4" destOrd="0" presId="urn:microsoft.com/office/officeart/2008/layout/LinedList"/>
    <dgm:cxn modelId="{D1893F81-AED3-45A8-907B-FDE952E1D88D}" type="presParOf" srcId="{E992D560-79C8-4AEB-A2D5-89D57F5E6AF4}" destId="{B4A3123B-6EBD-4226-9468-B15D62221C00}" srcOrd="0" destOrd="0" presId="urn:microsoft.com/office/officeart/2008/layout/LinedList"/>
    <dgm:cxn modelId="{F977C5F8-DC38-45D4-B06D-687200CBD95F}" type="presParOf" srcId="{E992D560-79C8-4AEB-A2D5-89D57F5E6AF4}" destId="{FFA55751-1495-468D-B30B-EDF837541C1B}" srcOrd="1" destOrd="0" presId="urn:microsoft.com/office/officeart/2008/layout/LinedList"/>
    <dgm:cxn modelId="{DEB3FB79-70D8-4999-A390-4B53CD0BE9FF}" type="presParOf" srcId="{E992D560-79C8-4AEB-A2D5-89D57F5E6AF4}" destId="{80E7953F-A26C-47EB-9912-F2B6E4F3B5BA}" srcOrd="2" destOrd="0" presId="urn:microsoft.com/office/officeart/2008/layout/LinedList"/>
    <dgm:cxn modelId="{DC52E701-174A-48E6-96D7-DA2F0E3F131F}" type="presParOf" srcId="{71A800F8-644D-4BC2-A9C2-F505EF63415B}" destId="{B27B2A9A-B096-45D5-A953-A469C6C15531}" srcOrd="5" destOrd="0" presId="urn:microsoft.com/office/officeart/2008/layout/LinedList"/>
    <dgm:cxn modelId="{16A23BBB-ABD5-4B56-B422-F13620310F9F}" type="presParOf" srcId="{71A800F8-644D-4BC2-A9C2-F505EF63415B}" destId="{E3917AF6-6F82-411D-A640-E8C5ABFB2541}" srcOrd="6" destOrd="0" presId="urn:microsoft.com/office/officeart/2008/layout/LinedList"/>
    <dgm:cxn modelId="{650D231B-A589-48CD-93F5-B7A116F91025}" type="presParOf" srcId="{71A800F8-644D-4BC2-A9C2-F505EF63415B}" destId="{E10F65F8-6790-4FD6-B439-F846778677C5}" srcOrd="7" destOrd="0" presId="urn:microsoft.com/office/officeart/2008/layout/LinedList"/>
    <dgm:cxn modelId="{FC820893-A2BC-434A-884F-F7F8D38FE5A9}" type="presParOf" srcId="{E10F65F8-6790-4FD6-B439-F846778677C5}" destId="{C64649D2-7C8C-4BB5-9D77-6DF56C609677}" srcOrd="0" destOrd="0" presId="urn:microsoft.com/office/officeart/2008/layout/LinedList"/>
    <dgm:cxn modelId="{74CA126C-6BEE-4B16-8D9D-990BF6F65471}" type="presParOf" srcId="{E10F65F8-6790-4FD6-B439-F846778677C5}" destId="{C2F519DD-3C39-4393-B0E2-880AE6745BEB}" srcOrd="1" destOrd="0" presId="urn:microsoft.com/office/officeart/2008/layout/LinedList"/>
    <dgm:cxn modelId="{EAAE3C75-3D04-406D-A936-EC05F2CE1D32}" type="presParOf" srcId="{E10F65F8-6790-4FD6-B439-F846778677C5}" destId="{9079604C-0CDE-4AE8-8A52-7B6C52F82FE0}" srcOrd="2" destOrd="0" presId="urn:microsoft.com/office/officeart/2008/layout/LinedList"/>
    <dgm:cxn modelId="{1D3DCFC1-10D5-4F65-BF75-D85B72C271A6}" type="presParOf" srcId="{71A800F8-644D-4BC2-A9C2-F505EF63415B}" destId="{144F65BD-7A3A-4BEE-9356-6101BB046229}" srcOrd="8" destOrd="0" presId="urn:microsoft.com/office/officeart/2008/layout/LinedList"/>
    <dgm:cxn modelId="{3820593C-8AB7-4730-A7FA-275CFBF8E998}" type="presParOf" srcId="{71A800F8-644D-4BC2-A9C2-F505EF63415B}" destId="{56D51449-2776-4157-9957-C9EC30157BE5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20C395D-23D9-4BD6-82BD-986CF54A6E30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4564F61-EC54-4C9F-964E-D021AF8A1467}">
      <dgm:prSet/>
      <dgm:spPr/>
      <dgm:t>
        <a:bodyPr/>
        <a:lstStyle/>
        <a:p>
          <a:r>
            <a:rPr lang="en-US" dirty="0"/>
            <a:t>To be safe you need</a:t>
          </a:r>
        </a:p>
      </dgm:t>
    </dgm:pt>
    <dgm:pt modelId="{DB5C9788-D632-4ED0-B25C-8A5CBFB6123B}" type="parTrans" cxnId="{51391985-A24E-4F2B-B4A4-2CB1EFCDB096}">
      <dgm:prSet/>
      <dgm:spPr/>
      <dgm:t>
        <a:bodyPr/>
        <a:lstStyle/>
        <a:p>
          <a:endParaRPr lang="en-US"/>
        </a:p>
      </dgm:t>
    </dgm:pt>
    <dgm:pt modelId="{EF82835F-F9CC-4253-9002-DB062B1AC943}" type="sibTrans" cxnId="{51391985-A24E-4F2B-B4A4-2CB1EFCDB096}">
      <dgm:prSet/>
      <dgm:spPr/>
      <dgm:t>
        <a:bodyPr/>
        <a:lstStyle/>
        <a:p>
          <a:endParaRPr lang="en-US"/>
        </a:p>
      </dgm:t>
    </dgm:pt>
    <dgm:pt modelId="{A7A4DB32-1EEA-468E-BC16-5E6ADF99983F}">
      <dgm:prSet/>
      <dgm:spPr/>
      <dgm:t>
        <a:bodyPr/>
        <a:lstStyle/>
        <a:p>
          <a:r>
            <a:rPr lang="en-US" dirty="0"/>
            <a:t>People – caring and working together for a common goal</a:t>
          </a:r>
        </a:p>
      </dgm:t>
    </dgm:pt>
    <dgm:pt modelId="{8DDA7839-811C-4CCA-A897-D426EF42B972}" type="parTrans" cxnId="{13B776B0-7899-4943-87D2-2154198303B7}">
      <dgm:prSet/>
      <dgm:spPr/>
      <dgm:t>
        <a:bodyPr/>
        <a:lstStyle/>
        <a:p>
          <a:endParaRPr lang="en-US"/>
        </a:p>
      </dgm:t>
    </dgm:pt>
    <dgm:pt modelId="{FC5B680D-0AF4-4B88-A249-55C15A9970AD}" type="sibTrans" cxnId="{13B776B0-7899-4943-87D2-2154198303B7}">
      <dgm:prSet/>
      <dgm:spPr/>
      <dgm:t>
        <a:bodyPr/>
        <a:lstStyle/>
        <a:p>
          <a:endParaRPr lang="en-US"/>
        </a:p>
      </dgm:t>
    </dgm:pt>
    <dgm:pt modelId="{08A780FB-B69A-4730-98AE-B32DDBFCA7EB}">
      <dgm:prSet/>
      <dgm:spPr/>
      <dgm:t>
        <a:bodyPr/>
        <a:lstStyle/>
        <a:p>
          <a:r>
            <a:rPr lang="en-US" dirty="0"/>
            <a:t>People – skilled and trained to do the job the right way</a:t>
          </a:r>
        </a:p>
      </dgm:t>
    </dgm:pt>
    <dgm:pt modelId="{366B9593-788F-4561-A6E4-DE26CBF073BD}" type="parTrans" cxnId="{EDA3D6F9-DB7C-4A79-9791-C40C28144212}">
      <dgm:prSet/>
      <dgm:spPr/>
      <dgm:t>
        <a:bodyPr/>
        <a:lstStyle/>
        <a:p>
          <a:endParaRPr lang="en-US"/>
        </a:p>
      </dgm:t>
    </dgm:pt>
    <dgm:pt modelId="{2CAB4AF5-5E98-4AA0-BC0F-9231F2669E82}" type="sibTrans" cxnId="{EDA3D6F9-DB7C-4A79-9791-C40C28144212}">
      <dgm:prSet/>
      <dgm:spPr/>
      <dgm:t>
        <a:bodyPr/>
        <a:lstStyle/>
        <a:p>
          <a:endParaRPr lang="en-US"/>
        </a:p>
      </dgm:t>
    </dgm:pt>
    <dgm:pt modelId="{BEC9DA29-C0C1-4521-BE6C-38C4876DB697}">
      <dgm:prSet/>
      <dgm:spPr/>
      <dgm:t>
        <a:bodyPr/>
        <a:lstStyle/>
        <a:p>
          <a:r>
            <a:rPr lang="en-US" dirty="0"/>
            <a:t>People – leaders who create the right culture </a:t>
          </a:r>
        </a:p>
      </dgm:t>
    </dgm:pt>
    <dgm:pt modelId="{288F621E-E03A-4E4D-B848-138DF29221A5}" type="parTrans" cxnId="{C4AD0F2D-6B05-41DC-A005-940F71651AC5}">
      <dgm:prSet/>
      <dgm:spPr/>
      <dgm:t>
        <a:bodyPr/>
        <a:lstStyle/>
        <a:p>
          <a:endParaRPr lang="en-US"/>
        </a:p>
      </dgm:t>
    </dgm:pt>
    <dgm:pt modelId="{A054CD08-059C-4C35-BD2D-9D57242CBD4B}" type="sibTrans" cxnId="{C4AD0F2D-6B05-41DC-A005-940F71651AC5}">
      <dgm:prSet/>
      <dgm:spPr/>
      <dgm:t>
        <a:bodyPr/>
        <a:lstStyle/>
        <a:p>
          <a:endParaRPr lang="en-US"/>
        </a:p>
      </dgm:t>
    </dgm:pt>
    <dgm:pt modelId="{720CF006-BB3A-4F13-8062-BEA72CEFB316}" type="pres">
      <dgm:prSet presAssocID="{920C395D-23D9-4BD6-82BD-986CF54A6E30}" presName="vert0" presStyleCnt="0">
        <dgm:presLayoutVars>
          <dgm:dir/>
          <dgm:animOne val="branch"/>
          <dgm:animLvl val="lvl"/>
        </dgm:presLayoutVars>
      </dgm:prSet>
      <dgm:spPr/>
    </dgm:pt>
    <dgm:pt modelId="{71DAF757-CB29-4F81-9475-F2F40ADD98B2}" type="pres">
      <dgm:prSet presAssocID="{64564F61-EC54-4C9F-964E-D021AF8A1467}" presName="thickLine" presStyleLbl="alignNode1" presStyleIdx="0" presStyleCnt="1"/>
      <dgm:spPr/>
    </dgm:pt>
    <dgm:pt modelId="{2E753166-3989-49A2-8302-467BD70E0611}" type="pres">
      <dgm:prSet presAssocID="{64564F61-EC54-4C9F-964E-D021AF8A1467}" presName="horz1" presStyleCnt="0"/>
      <dgm:spPr/>
    </dgm:pt>
    <dgm:pt modelId="{9A3AC4C6-6794-46E8-B495-07DF6D4630D2}" type="pres">
      <dgm:prSet presAssocID="{64564F61-EC54-4C9F-964E-D021AF8A1467}" presName="tx1" presStyleLbl="revTx" presStyleIdx="0" presStyleCnt="4"/>
      <dgm:spPr/>
    </dgm:pt>
    <dgm:pt modelId="{71A800F8-644D-4BC2-A9C2-F505EF63415B}" type="pres">
      <dgm:prSet presAssocID="{64564F61-EC54-4C9F-964E-D021AF8A1467}" presName="vert1" presStyleCnt="0"/>
      <dgm:spPr/>
    </dgm:pt>
    <dgm:pt modelId="{C36A2053-7C7E-491B-9BE6-F3B6DC074D4D}" type="pres">
      <dgm:prSet presAssocID="{A7A4DB32-1EEA-468E-BC16-5E6ADF99983F}" presName="vertSpace2a" presStyleCnt="0"/>
      <dgm:spPr/>
    </dgm:pt>
    <dgm:pt modelId="{FCD94673-C6F7-4E47-87D9-DC27F59ECDEB}" type="pres">
      <dgm:prSet presAssocID="{A7A4DB32-1EEA-468E-BC16-5E6ADF99983F}" presName="horz2" presStyleCnt="0"/>
      <dgm:spPr/>
    </dgm:pt>
    <dgm:pt modelId="{47ABC1FA-8500-4C71-95CE-BFEA2AAC8ECA}" type="pres">
      <dgm:prSet presAssocID="{A7A4DB32-1EEA-468E-BC16-5E6ADF99983F}" presName="horzSpace2" presStyleCnt="0"/>
      <dgm:spPr/>
    </dgm:pt>
    <dgm:pt modelId="{16A8CD0E-C729-4A14-8019-D32E334AC237}" type="pres">
      <dgm:prSet presAssocID="{A7A4DB32-1EEA-468E-BC16-5E6ADF99983F}" presName="tx2" presStyleLbl="revTx" presStyleIdx="1" presStyleCnt="4"/>
      <dgm:spPr/>
    </dgm:pt>
    <dgm:pt modelId="{DBCD824C-B6FC-4BC9-BEF0-946DBF38ED63}" type="pres">
      <dgm:prSet presAssocID="{A7A4DB32-1EEA-468E-BC16-5E6ADF99983F}" presName="vert2" presStyleCnt="0"/>
      <dgm:spPr/>
    </dgm:pt>
    <dgm:pt modelId="{8D30C4DD-1D8E-4BB8-84CD-4D0CB65B0EE5}" type="pres">
      <dgm:prSet presAssocID="{A7A4DB32-1EEA-468E-BC16-5E6ADF99983F}" presName="thinLine2b" presStyleLbl="callout" presStyleIdx="0" presStyleCnt="3"/>
      <dgm:spPr/>
    </dgm:pt>
    <dgm:pt modelId="{82DDA4C4-7DE7-44C9-8EA0-6170C801339A}" type="pres">
      <dgm:prSet presAssocID="{A7A4DB32-1EEA-468E-BC16-5E6ADF99983F}" presName="vertSpace2b" presStyleCnt="0"/>
      <dgm:spPr/>
    </dgm:pt>
    <dgm:pt modelId="{E992D560-79C8-4AEB-A2D5-89D57F5E6AF4}" type="pres">
      <dgm:prSet presAssocID="{08A780FB-B69A-4730-98AE-B32DDBFCA7EB}" presName="horz2" presStyleCnt="0"/>
      <dgm:spPr/>
    </dgm:pt>
    <dgm:pt modelId="{B4A3123B-6EBD-4226-9468-B15D62221C00}" type="pres">
      <dgm:prSet presAssocID="{08A780FB-B69A-4730-98AE-B32DDBFCA7EB}" presName="horzSpace2" presStyleCnt="0"/>
      <dgm:spPr/>
    </dgm:pt>
    <dgm:pt modelId="{FFA55751-1495-468D-B30B-EDF837541C1B}" type="pres">
      <dgm:prSet presAssocID="{08A780FB-B69A-4730-98AE-B32DDBFCA7EB}" presName="tx2" presStyleLbl="revTx" presStyleIdx="2" presStyleCnt="4"/>
      <dgm:spPr/>
    </dgm:pt>
    <dgm:pt modelId="{80E7953F-A26C-47EB-9912-F2B6E4F3B5BA}" type="pres">
      <dgm:prSet presAssocID="{08A780FB-B69A-4730-98AE-B32DDBFCA7EB}" presName="vert2" presStyleCnt="0"/>
      <dgm:spPr/>
    </dgm:pt>
    <dgm:pt modelId="{B27B2A9A-B096-45D5-A953-A469C6C15531}" type="pres">
      <dgm:prSet presAssocID="{08A780FB-B69A-4730-98AE-B32DDBFCA7EB}" presName="thinLine2b" presStyleLbl="callout" presStyleIdx="1" presStyleCnt="3"/>
      <dgm:spPr/>
    </dgm:pt>
    <dgm:pt modelId="{E3917AF6-6F82-411D-A640-E8C5ABFB2541}" type="pres">
      <dgm:prSet presAssocID="{08A780FB-B69A-4730-98AE-B32DDBFCA7EB}" presName="vertSpace2b" presStyleCnt="0"/>
      <dgm:spPr/>
    </dgm:pt>
    <dgm:pt modelId="{E10F65F8-6790-4FD6-B439-F846778677C5}" type="pres">
      <dgm:prSet presAssocID="{BEC9DA29-C0C1-4521-BE6C-38C4876DB697}" presName="horz2" presStyleCnt="0"/>
      <dgm:spPr/>
    </dgm:pt>
    <dgm:pt modelId="{C64649D2-7C8C-4BB5-9D77-6DF56C609677}" type="pres">
      <dgm:prSet presAssocID="{BEC9DA29-C0C1-4521-BE6C-38C4876DB697}" presName="horzSpace2" presStyleCnt="0"/>
      <dgm:spPr/>
    </dgm:pt>
    <dgm:pt modelId="{C2F519DD-3C39-4393-B0E2-880AE6745BEB}" type="pres">
      <dgm:prSet presAssocID="{BEC9DA29-C0C1-4521-BE6C-38C4876DB697}" presName="tx2" presStyleLbl="revTx" presStyleIdx="3" presStyleCnt="4"/>
      <dgm:spPr/>
    </dgm:pt>
    <dgm:pt modelId="{9079604C-0CDE-4AE8-8A52-7B6C52F82FE0}" type="pres">
      <dgm:prSet presAssocID="{BEC9DA29-C0C1-4521-BE6C-38C4876DB697}" presName="vert2" presStyleCnt="0"/>
      <dgm:spPr/>
    </dgm:pt>
    <dgm:pt modelId="{144F65BD-7A3A-4BEE-9356-6101BB046229}" type="pres">
      <dgm:prSet presAssocID="{BEC9DA29-C0C1-4521-BE6C-38C4876DB697}" presName="thinLine2b" presStyleLbl="callout" presStyleIdx="2" presStyleCnt="3"/>
      <dgm:spPr/>
    </dgm:pt>
    <dgm:pt modelId="{56D51449-2776-4157-9957-C9EC30157BE5}" type="pres">
      <dgm:prSet presAssocID="{BEC9DA29-C0C1-4521-BE6C-38C4876DB697}" presName="vertSpace2b" presStyleCnt="0"/>
      <dgm:spPr/>
    </dgm:pt>
  </dgm:ptLst>
  <dgm:cxnLst>
    <dgm:cxn modelId="{7DA91C1B-2831-45D4-A9C1-552EC9742CAE}" type="presOf" srcId="{920C395D-23D9-4BD6-82BD-986CF54A6E30}" destId="{720CF006-BB3A-4F13-8062-BEA72CEFB316}" srcOrd="0" destOrd="0" presId="urn:microsoft.com/office/officeart/2008/layout/LinedList"/>
    <dgm:cxn modelId="{C4AD0F2D-6B05-41DC-A005-940F71651AC5}" srcId="{64564F61-EC54-4C9F-964E-D021AF8A1467}" destId="{BEC9DA29-C0C1-4521-BE6C-38C4876DB697}" srcOrd="2" destOrd="0" parTransId="{288F621E-E03A-4E4D-B848-138DF29221A5}" sibTransId="{A054CD08-059C-4C35-BD2D-9D57242CBD4B}"/>
    <dgm:cxn modelId="{3D9B6953-A6D9-48EB-97C8-F16271BB4FBB}" type="presOf" srcId="{08A780FB-B69A-4730-98AE-B32DDBFCA7EB}" destId="{FFA55751-1495-468D-B30B-EDF837541C1B}" srcOrd="0" destOrd="0" presId="urn:microsoft.com/office/officeart/2008/layout/LinedList"/>
    <dgm:cxn modelId="{51391985-A24E-4F2B-B4A4-2CB1EFCDB096}" srcId="{920C395D-23D9-4BD6-82BD-986CF54A6E30}" destId="{64564F61-EC54-4C9F-964E-D021AF8A1467}" srcOrd="0" destOrd="0" parTransId="{DB5C9788-D632-4ED0-B25C-8A5CBFB6123B}" sibTransId="{EF82835F-F9CC-4253-9002-DB062B1AC943}"/>
    <dgm:cxn modelId="{774835AC-1FEB-4DF7-9209-5F0A9A72CB96}" type="presOf" srcId="{BEC9DA29-C0C1-4521-BE6C-38C4876DB697}" destId="{C2F519DD-3C39-4393-B0E2-880AE6745BEB}" srcOrd="0" destOrd="0" presId="urn:microsoft.com/office/officeart/2008/layout/LinedList"/>
    <dgm:cxn modelId="{13B776B0-7899-4943-87D2-2154198303B7}" srcId="{64564F61-EC54-4C9F-964E-D021AF8A1467}" destId="{A7A4DB32-1EEA-468E-BC16-5E6ADF99983F}" srcOrd="0" destOrd="0" parTransId="{8DDA7839-811C-4CCA-A897-D426EF42B972}" sibTransId="{FC5B680D-0AF4-4B88-A249-55C15A9970AD}"/>
    <dgm:cxn modelId="{057B3EBD-471C-4EDF-BE44-31D499E16628}" type="presOf" srcId="{A7A4DB32-1EEA-468E-BC16-5E6ADF99983F}" destId="{16A8CD0E-C729-4A14-8019-D32E334AC237}" srcOrd="0" destOrd="0" presId="urn:microsoft.com/office/officeart/2008/layout/LinedList"/>
    <dgm:cxn modelId="{13896CD6-8F65-4C0A-B57B-2654BAD410F5}" type="presOf" srcId="{64564F61-EC54-4C9F-964E-D021AF8A1467}" destId="{9A3AC4C6-6794-46E8-B495-07DF6D4630D2}" srcOrd="0" destOrd="0" presId="urn:microsoft.com/office/officeart/2008/layout/LinedList"/>
    <dgm:cxn modelId="{EDA3D6F9-DB7C-4A79-9791-C40C28144212}" srcId="{64564F61-EC54-4C9F-964E-D021AF8A1467}" destId="{08A780FB-B69A-4730-98AE-B32DDBFCA7EB}" srcOrd="1" destOrd="0" parTransId="{366B9593-788F-4561-A6E4-DE26CBF073BD}" sibTransId="{2CAB4AF5-5E98-4AA0-BC0F-9231F2669E82}"/>
    <dgm:cxn modelId="{970863C0-817E-4C56-AA7A-B510D605F6DE}" type="presParOf" srcId="{720CF006-BB3A-4F13-8062-BEA72CEFB316}" destId="{71DAF757-CB29-4F81-9475-F2F40ADD98B2}" srcOrd="0" destOrd="0" presId="urn:microsoft.com/office/officeart/2008/layout/LinedList"/>
    <dgm:cxn modelId="{166C78A5-6005-459D-9601-D4BC1C98DE4A}" type="presParOf" srcId="{720CF006-BB3A-4F13-8062-BEA72CEFB316}" destId="{2E753166-3989-49A2-8302-467BD70E0611}" srcOrd="1" destOrd="0" presId="urn:microsoft.com/office/officeart/2008/layout/LinedList"/>
    <dgm:cxn modelId="{D9469E35-CD0B-4C89-A8B3-19CF2D2B52ED}" type="presParOf" srcId="{2E753166-3989-49A2-8302-467BD70E0611}" destId="{9A3AC4C6-6794-46E8-B495-07DF6D4630D2}" srcOrd="0" destOrd="0" presId="urn:microsoft.com/office/officeart/2008/layout/LinedList"/>
    <dgm:cxn modelId="{8F2ECAE8-B167-4C42-B52B-D4234778FB72}" type="presParOf" srcId="{2E753166-3989-49A2-8302-467BD70E0611}" destId="{71A800F8-644D-4BC2-A9C2-F505EF63415B}" srcOrd="1" destOrd="0" presId="urn:microsoft.com/office/officeart/2008/layout/LinedList"/>
    <dgm:cxn modelId="{34E47904-9DDB-422C-8596-4BD2840622E9}" type="presParOf" srcId="{71A800F8-644D-4BC2-A9C2-F505EF63415B}" destId="{C36A2053-7C7E-491B-9BE6-F3B6DC074D4D}" srcOrd="0" destOrd="0" presId="urn:microsoft.com/office/officeart/2008/layout/LinedList"/>
    <dgm:cxn modelId="{4D2532AC-8396-46DE-9425-FE686195AE68}" type="presParOf" srcId="{71A800F8-644D-4BC2-A9C2-F505EF63415B}" destId="{FCD94673-C6F7-4E47-87D9-DC27F59ECDEB}" srcOrd="1" destOrd="0" presId="urn:microsoft.com/office/officeart/2008/layout/LinedList"/>
    <dgm:cxn modelId="{EB403866-D4CC-4242-935C-49D92EC8ED51}" type="presParOf" srcId="{FCD94673-C6F7-4E47-87D9-DC27F59ECDEB}" destId="{47ABC1FA-8500-4C71-95CE-BFEA2AAC8ECA}" srcOrd="0" destOrd="0" presId="urn:microsoft.com/office/officeart/2008/layout/LinedList"/>
    <dgm:cxn modelId="{000C9C51-0D82-464D-BE1C-A80F8FB0267B}" type="presParOf" srcId="{FCD94673-C6F7-4E47-87D9-DC27F59ECDEB}" destId="{16A8CD0E-C729-4A14-8019-D32E334AC237}" srcOrd="1" destOrd="0" presId="urn:microsoft.com/office/officeart/2008/layout/LinedList"/>
    <dgm:cxn modelId="{57BE73B5-EA36-41C5-9C68-E158B50D5145}" type="presParOf" srcId="{FCD94673-C6F7-4E47-87D9-DC27F59ECDEB}" destId="{DBCD824C-B6FC-4BC9-BEF0-946DBF38ED63}" srcOrd="2" destOrd="0" presId="urn:microsoft.com/office/officeart/2008/layout/LinedList"/>
    <dgm:cxn modelId="{6C5B692F-A30D-421F-9844-C8E654ED1E2B}" type="presParOf" srcId="{71A800F8-644D-4BC2-A9C2-F505EF63415B}" destId="{8D30C4DD-1D8E-4BB8-84CD-4D0CB65B0EE5}" srcOrd="2" destOrd="0" presId="urn:microsoft.com/office/officeart/2008/layout/LinedList"/>
    <dgm:cxn modelId="{3B8AC690-E1C4-48E2-A91C-0099E5A842FD}" type="presParOf" srcId="{71A800F8-644D-4BC2-A9C2-F505EF63415B}" destId="{82DDA4C4-7DE7-44C9-8EA0-6170C801339A}" srcOrd="3" destOrd="0" presId="urn:microsoft.com/office/officeart/2008/layout/LinedList"/>
    <dgm:cxn modelId="{E2E280F4-0954-44F9-B89D-781139DF29BB}" type="presParOf" srcId="{71A800F8-644D-4BC2-A9C2-F505EF63415B}" destId="{E992D560-79C8-4AEB-A2D5-89D57F5E6AF4}" srcOrd="4" destOrd="0" presId="urn:microsoft.com/office/officeart/2008/layout/LinedList"/>
    <dgm:cxn modelId="{D1893F81-AED3-45A8-907B-FDE952E1D88D}" type="presParOf" srcId="{E992D560-79C8-4AEB-A2D5-89D57F5E6AF4}" destId="{B4A3123B-6EBD-4226-9468-B15D62221C00}" srcOrd="0" destOrd="0" presId="urn:microsoft.com/office/officeart/2008/layout/LinedList"/>
    <dgm:cxn modelId="{F977C5F8-DC38-45D4-B06D-687200CBD95F}" type="presParOf" srcId="{E992D560-79C8-4AEB-A2D5-89D57F5E6AF4}" destId="{FFA55751-1495-468D-B30B-EDF837541C1B}" srcOrd="1" destOrd="0" presId="urn:microsoft.com/office/officeart/2008/layout/LinedList"/>
    <dgm:cxn modelId="{DEB3FB79-70D8-4999-A390-4B53CD0BE9FF}" type="presParOf" srcId="{E992D560-79C8-4AEB-A2D5-89D57F5E6AF4}" destId="{80E7953F-A26C-47EB-9912-F2B6E4F3B5BA}" srcOrd="2" destOrd="0" presId="urn:microsoft.com/office/officeart/2008/layout/LinedList"/>
    <dgm:cxn modelId="{DC52E701-174A-48E6-96D7-DA2F0E3F131F}" type="presParOf" srcId="{71A800F8-644D-4BC2-A9C2-F505EF63415B}" destId="{B27B2A9A-B096-45D5-A953-A469C6C15531}" srcOrd="5" destOrd="0" presId="urn:microsoft.com/office/officeart/2008/layout/LinedList"/>
    <dgm:cxn modelId="{16A23BBB-ABD5-4B56-B422-F13620310F9F}" type="presParOf" srcId="{71A800F8-644D-4BC2-A9C2-F505EF63415B}" destId="{E3917AF6-6F82-411D-A640-E8C5ABFB2541}" srcOrd="6" destOrd="0" presId="urn:microsoft.com/office/officeart/2008/layout/LinedList"/>
    <dgm:cxn modelId="{650D231B-A589-48CD-93F5-B7A116F91025}" type="presParOf" srcId="{71A800F8-644D-4BC2-A9C2-F505EF63415B}" destId="{E10F65F8-6790-4FD6-B439-F846778677C5}" srcOrd="7" destOrd="0" presId="urn:microsoft.com/office/officeart/2008/layout/LinedList"/>
    <dgm:cxn modelId="{FC820893-A2BC-434A-884F-F7F8D38FE5A9}" type="presParOf" srcId="{E10F65F8-6790-4FD6-B439-F846778677C5}" destId="{C64649D2-7C8C-4BB5-9D77-6DF56C609677}" srcOrd="0" destOrd="0" presId="urn:microsoft.com/office/officeart/2008/layout/LinedList"/>
    <dgm:cxn modelId="{74CA126C-6BEE-4B16-8D9D-990BF6F65471}" type="presParOf" srcId="{E10F65F8-6790-4FD6-B439-F846778677C5}" destId="{C2F519DD-3C39-4393-B0E2-880AE6745BEB}" srcOrd="1" destOrd="0" presId="urn:microsoft.com/office/officeart/2008/layout/LinedList"/>
    <dgm:cxn modelId="{EAAE3C75-3D04-406D-A936-EC05F2CE1D32}" type="presParOf" srcId="{E10F65F8-6790-4FD6-B439-F846778677C5}" destId="{9079604C-0CDE-4AE8-8A52-7B6C52F82FE0}" srcOrd="2" destOrd="0" presId="urn:microsoft.com/office/officeart/2008/layout/LinedList"/>
    <dgm:cxn modelId="{1D3DCFC1-10D5-4F65-BF75-D85B72C271A6}" type="presParOf" srcId="{71A800F8-644D-4BC2-A9C2-F505EF63415B}" destId="{144F65BD-7A3A-4BEE-9356-6101BB046229}" srcOrd="8" destOrd="0" presId="urn:microsoft.com/office/officeart/2008/layout/LinedList"/>
    <dgm:cxn modelId="{3820593C-8AB7-4730-A7FA-275CFBF8E998}" type="presParOf" srcId="{71A800F8-644D-4BC2-A9C2-F505EF63415B}" destId="{56D51449-2776-4157-9957-C9EC30157BE5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20C395D-23D9-4BD6-82BD-986CF54A6E30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4564F61-EC54-4C9F-964E-D021AF8A1467}">
      <dgm:prSet/>
      <dgm:spPr/>
      <dgm:t>
        <a:bodyPr/>
        <a:lstStyle/>
        <a:p>
          <a:r>
            <a:rPr lang="en-US" dirty="0"/>
            <a:t>To be safe you need</a:t>
          </a:r>
        </a:p>
      </dgm:t>
    </dgm:pt>
    <dgm:pt modelId="{DB5C9788-D632-4ED0-B25C-8A5CBFB6123B}" type="parTrans" cxnId="{51391985-A24E-4F2B-B4A4-2CB1EFCDB096}">
      <dgm:prSet/>
      <dgm:spPr/>
      <dgm:t>
        <a:bodyPr/>
        <a:lstStyle/>
        <a:p>
          <a:endParaRPr lang="en-US"/>
        </a:p>
      </dgm:t>
    </dgm:pt>
    <dgm:pt modelId="{EF82835F-F9CC-4253-9002-DB062B1AC943}" type="sibTrans" cxnId="{51391985-A24E-4F2B-B4A4-2CB1EFCDB096}">
      <dgm:prSet/>
      <dgm:spPr/>
      <dgm:t>
        <a:bodyPr/>
        <a:lstStyle/>
        <a:p>
          <a:endParaRPr lang="en-US"/>
        </a:p>
      </dgm:t>
    </dgm:pt>
    <dgm:pt modelId="{A7A4DB32-1EEA-468E-BC16-5E6ADF99983F}">
      <dgm:prSet/>
      <dgm:spPr/>
      <dgm:t>
        <a:bodyPr/>
        <a:lstStyle/>
        <a:p>
          <a:r>
            <a:rPr lang="en-US" dirty="0"/>
            <a:t>People</a:t>
          </a:r>
        </a:p>
      </dgm:t>
    </dgm:pt>
    <dgm:pt modelId="{8DDA7839-811C-4CCA-A897-D426EF42B972}" type="parTrans" cxnId="{13B776B0-7899-4943-87D2-2154198303B7}">
      <dgm:prSet/>
      <dgm:spPr/>
      <dgm:t>
        <a:bodyPr/>
        <a:lstStyle/>
        <a:p>
          <a:endParaRPr lang="en-US"/>
        </a:p>
      </dgm:t>
    </dgm:pt>
    <dgm:pt modelId="{FC5B680D-0AF4-4B88-A249-55C15A9970AD}" type="sibTrans" cxnId="{13B776B0-7899-4943-87D2-2154198303B7}">
      <dgm:prSet/>
      <dgm:spPr/>
      <dgm:t>
        <a:bodyPr/>
        <a:lstStyle/>
        <a:p>
          <a:endParaRPr lang="en-US"/>
        </a:p>
      </dgm:t>
    </dgm:pt>
    <dgm:pt modelId="{08A780FB-B69A-4730-98AE-B32DDBFCA7EB}">
      <dgm:prSet/>
      <dgm:spPr/>
      <dgm:t>
        <a:bodyPr/>
        <a:lstStyle/>
        <a:p>
          <a:r>
            <a:rPr lang="en-US" dirty="0"/>
            <a:t>People</a:t>
          </a:r>
        </a:p>
      </dgm:t>
    </dgm:pt>
    <dgm:pt modelId="{366B9593-788F-4561-A6E4-DE26CBF073BD}" type="parTrans" cxnId="{EDA3D6F9-DB7C-4A79-9791-C40C28144212}">
      <dgm:prSet/>
      <dgm:spPr/>
      <dgm:t>
        <a:bodyPr/>
        <a:lstStyle/>
        <a:p>
          <a:endParaRPr lang="en-US"/>
        </a:p>
      </dgm:t>
    </dgm:pt>
    <dgm:pt modelId="{2CAB4AF5-5E98-4AA0-BC0F-9231F2669E82}" type="sibTrans" cxnId="{EDA3D6F9-DB7C-4A79-9791-C40C28144212}">
      <dgm:prSet/>
      <dgm:spPr/>
      <dgm:t>
        <a:bodyPr/>
        <a:lstStyle/>
        <a:p>
          <a:endParaRPr lang="en-US"/>
        </a:p>
      </dgm:t>
    </dgm:pt>
    <dgm:pt modelId="{BEC9DA29-C0C1-4521-BE6C-38C4876DB697}">
      <dgm:prSet/>
      <dgm:spPr/>
      <dgm:t>
        <a:bodyPr/>
        <a:lstStyle/>
        <a:p>
          <a:r>
            <a:rPr lang="en-US" dirty="0"/>
            <a:t>People</a:t>
          </a:r>
        </a:p>
      </dgm:t>
    </dgm:pt>
    <dgm:pt modelId="{288F621E-E03A-4E4D-B848-138DF29221A5}" type="parTrans" cxnId="{C4AD0F2D-6B05-41DC-A005-940F71651AC5}">
      <dgm:prSet/>
      <dgm:spPr/>
      <dgm:t>
        <a:bodyPr/>
        <a:lstStyle/>
        <a:p>
          <a:endParaRPr lang="en-US"/>
        </a:p>
      </dgm:t>
    </dgm:pt>
    <dgm:pt modelId="{A054CD08-059C-4C35-BD2D-9D57242CBD4B}" type="sibTrans" cxnId="{C4AD0F2D-6B05-41DC-A005-940F71651AC5}">
      <dgm:prSet/>
      <dgm:spPr/>
      <dgm:t>
        <a:bodyPr/>
        <a:lstStyle/>
        <a:p>
          <a:endParaRPr lang="en-US"/>
        </a:p>
      </dgm:t>
    </dgm:pt>
    <dgm:pt modelId="{720CF006-BB3A-4F13-8062-BEA72CEFB316}" type="pres">
      <dgm:prSet presAssocID="{920C395D-23D9-4BD6-82BD-986CF54A6E30}" presName="vert0" presStyleCnt="0">
        <dgm:presLayoutVars>
          <dgm:dir/>
          <dgm:animOne val="branch"/>
          <dgm:animLvl val="lvl"/>
        </dgm:presLayoutVars>
      </dgm:prSet>
      <dgm:spPr/>
    </dgm:pt>
    <dgm:pt modelId="{71DAF757-CB29-4F81-9475-F2F40ADD98B2}" type="pres">
      <dgm:prSet presAssocID="{64564F61-EC54-4C9F-964E-D021AF8A1467}" presName="thickLine" presStyleLbl="alignNode1" presStyleIdx="0" presStyleCnt="1"/>
      <dgm:spPr/>
    </dgm:pt>
    <dgm:pt modelId="{2E753166-3989-49A2-8302-467BD70E0611}" type="pres">
      <dgm:prSet presAssocID="{64564F61-EC54-4C9F-964E-D021AF8A1467}" presName="horz1" presStyleCnt="0"/>
      <dgm:spPr/>
    </dgm:pt>
    <dgm:pt modelId="{9A3AC4C6-6794-46E8-B495-07DF6D4630D2}" type="pres">
      <dgm:prSet presAssocID="{64564F61-EC54-4C9F-964E-D021AF8A1467}" presName="tx1" presStyleLbl="revTx" presStyleIdx="0" presStyleCnt="4"/>
      <dgm:spPr/>
    </dgm:pt>
    <dgm:pt modelId="{71A800F8-644D-4BC2-A9C2-F505EF63415B}" type="pres">
      <dgm:prSet presAssocID="{64564F61-EC54-4C9F-964E-D021AF8A1467}" presName="vert1" presStyleCnt="0"/>
      <dgm:spPr/>
    </dgm:pt>
    <dgm:pt modelId="{C36A2053-7C7E-491B-9BE6-F3B6DC074D4D}" type="pres">
      <dgm:prSet presAssocID="{A7A4DB32-1EEA-468E-BC16-5E6ADF99983F}" presName="vertSpace2a" presStyleCnt="0"/>
      <dgm:spPr/>
    </dgm:pt>
    <dgm:pt modelId="{FCD94673-C6F7-4E47-87D9-DC27F59ECDEB}" type="pres">
      <dgm:prSet presAssocID="{A7A4DB32-1EEA-468E-BC16-5E6ADF99983F}" presName="horz2" presStyleCnt="0"/>
      <dgm:spPr/>
    </dgm:pt>
    <dgm:pt modelId="{47ABC1FA-8500-4C71-95CE-BFEA2AAC8ECA}" type="pres">
      <dgm:prSet presAssocID="{A7A4DB32-1EEA-468E-BC16-5E6ADF99983F}" presName="horzSpace2" presStyleCnt="0"/>
      <dgm:spPr/>
    </dgm:pt>
    <dgm:pt modelId="{16A8CD0E-C729-4A14-8019-D32E334AC237}" type="pres">
      <dgm:prSet presAssocID="{A7A4DB32-1EEA-468E-BC16-5E6ADF99983F}" presName="tx2" presStyleLbl="revTx" presStyleIdx="1" presStyleCnt="4"/>
      <dgm:spPr/>
    </dgm:pt>
    <dgm:pt modelId="{DBCD824C-B6FC-4BC9-BEF0-946DBF38ED63}" type="pres">
      <dgm:prSet presAssocID="{A7A4DB32-1EEA-468E-BC16-5E6ADF99983F}" presName="vert2" presStyleCnt="0"/>
      <dgm:spPr/>
    </dgm:pt>
    <dgm:pt modelId="{8D30C4DD-1D8E-4BB8-84CD-4D0CB65B0EE5}" type="pres">
      <dgm:prSet presAssocID="{A7A4DB32-1EEA-468E-BC16-5E6ADF99983F}" presName="thinLine2b" presStyleLbl="callout" presStyleIdx="0" presStyleCnt="3"/>
      <dgm:spPr/>
    </dgm:pt>
    <dgm:pt modelId="{82DDA4C4-7DE7-44C9-8EA0-6170C801339A}" type="pres">
      <dgm:prSet presAssocID="{A7A4DB32-1EEA-468E-BC16-5E6ADF99983F}" presName="vertSpace2b" presStyleCnt="0"/>
      <dgm:spPr/>
    </dgm:pt>
    <dgm:pt modelId="{E992D560-79C8-4AEB-A2D5-89D57F5E6AF4}" type="pres">
      <dgm:prSet presAssocID="{08A780FB-B69A-4730-98AE-B32DDBFCA7EB}" presName="horz2" presStyleCnt="0"/>
      <dgm:spPr/>
    </dgm:pt>
    <dgm:pt modelId="{B4A3123B-6EBD-4226-9468-B15D62221C00}" type="pres">
      <dgm:prSet presAssocID="{08A780FB-B69A-4730-98AE-B32DDBFCA7EB}" presName="horzSpace2" presStyleCnt="0"/>
      <dgm:spPr/>
    </dgm:pt>
    <dgm:pt modelId="{FFA55751-1495-468D-B30B-EDF837541C1B}" type="pres">
      <dgm:prSet presAssocID="{08A780FB-B69A-4730-98AE-B32DDBFCA7EB}" presName="tx2" presStyleLbl="revTx" presStyleIdx="2" presStyleCnt="4"/>
      <dgm:spPr/>
    </dgm:pt>
    <dgm:pt modelId="{80E7953F-A26C-47EB-9912-F2B6E4F3B5BA}" type="pres">
      <dgm:prSet presAssocID="{08A780FB-B69A-4730-98AE-B32DDBFCA7EB}" presName="vert2" presStyleCnt="0"/>
      <dgm:spPr/>
    </dgm:pt>
    <dgm:pt modelId="{B27B2A9A-B096-45D5-A953-A469C6C15531}" type="pres">
      <dgm:prSet presAssocID="{08A780FB-B69A-4730-98AE-B32DDBFCA7EB}" presName="thinLine2b" presStyleLbl="callout" presStyleIdx="1" presStyleCnt="3"/>
      <dgm:spPr/>
    </dgm:pt>
    <dgm:pt modelId="{E3917AF6-6F82-411D-A640-E8C5ABFB2541}" type="pres">
      <dgm:prSet presAssocID="{08A780FB-B69A-4730-98AE-B32DDBFCA7EB}" presName="vertSpace2b" presStyleCnt="0"/>
      <dgm:spPr/>
    </dgm:pt>
    <dgm:pt modelId="{E10F65F8-6790-4FD6-B439-F846778677C5}" type="pres">
      <dgm:prSet presAssocID="{BEC9DA29-C0C1-4521-BE6C-38C4876DB697}" presName="horz2" presStyleCnt="0"/>
      <dgm:spPr/>
    </dgm:pt>
    <dgm:pt modelId="{C64649D2-7C8C-4BB5-9D77-6DF56C609677}" type="pres">
      <dgm:prSet presAssocID="{BEC9DA29-C0C1-4521-BE6C-38C4876DB697}" presName="horzSpace2" presStyleCnt="0"/>
      <dgm:spPr/>
    </dgm:pt>
    <dgm:pt modelId="{C2F519DD-3C39-4393-B0E2-880AE6745BEB}" type="pres">
      <dgm:prSet presAssocID="{BEC9DA29-C0C1-4521-BE6C-38C4876DB697}" presName="tx2" presStyleLbl="revTx" presStyleIdx="3" presStyleCnt="4"/>
      <dgm:spPr/>
    </dgm:pt>
    <dgm:pt modelId="{9079604C-0CDE-4AE8-8A52-7B6C52F82FE0}" type="pres">
      <dgm:prSet presAssocID="{BEC9DA29-C0C1-4521-BE6C-38C4876DB697}" presName="vert2" presStyleCnt="0"/>
      <dgm:spPr/>
    </dgm:pt>
    <dgm:pt modelId="{144F65BD-7A3A-4BEE-9356-6101BB046229}" type="pres">
      <dgm:prSet presAssocID="{BEC9DA29-C0C1-4521-BE6C-38C4876DB697}" presName="thinLine2b" presStyleLbl="callout" presStyleIdx="2" presStyleCnt="3"/>
      <dgm:spPr/>
    </dgm:pt>
    <dgm:pt modelId="{56D51449-2776-4157-9957-C9EC30157BE5}" type="pres">
      <dgm:prSet presAssocID="{BEC9DA29-C0C1-4521-BE6C-38C4876DB697}" presName="vertSpace2b" presStyleCnt="0"/>
      <dgm:spPr/>
    </dgm:pt>
  </dgm:ptLst>
  <dgm:cxnLst>
    <dgm:cxn modelId="{7DA91C1B-2831-45D4-A9C1-552EC9742CAE}" type="presOf" srcId="{920C395D-23D9-4BD6-82BD-986CF54A6E30}" destId="{720CF006-BB3A-4F13-8062-BEA72CEFB316}" srcOrd="0" destOrd="0" presId="urn:microsoft.com/office/officeart/2008/layout/LinedList"/>
    <dgm:cxn modelId="{C4AD0F2D-6B05-41DC-A005-940F71651AC5}" srcId="{64564F61-EC54-4C9F-964E-D021AF8A1467}" destId="{BEC9DA29-C0C1-4521-BE6C-38C4876DB697}" srcOrd="2" destOrd="0" parTransId="{288F621E-E03A-4E4D-B848-138DF29221A5}" sibTransId="{A054CD08-059C-4C35-BD2D-9D57242CBD4B}"/>
    <dgm:cxn modelId="{3D9B6953-A6D9-48EB-97C8-F16271BB4FBB}" type="presOf" srcId="{08A780FB-B69A-4730-98AE-B32DDBFCA7EB}" destId="{FFA55751-1495-468D-B30B-EDF837541C1B}" srcOrd="0" destOrd="0" presId="urn:microsoft.com/office/officeart/2008/layout/LinedList"/>
    <dgm:cxn modelId="{51391985-A24E-4F2B-B4A4-2CB1EFCDB096}" srcId="{920C395D-23D9-4BD6-82BD-986CF54A6E30}" destId="{64564F61-EC54-4C9F-964E-D021AF8A1467}" srcOrd="0" destOrd="0" parTransId="{DB5C9788-D632-4ED0-B25C-8A5CBFB6123B}" sibTransId="{EF82835F-F9CC-4253-9002-DB062B1AC943}"/>
    <dgm:cxn modelId="{774835AC-1FEB-4DF7-9209-5F0A9A72CB96}" type="presOf" srcId="{BEC9DA29-C0C1-4521-BE6C-38C4876DB697}" destId="{C2F519DD-3C39-4393-B0E2-880AE6745BEB}" srcOrd="0" destOrd="0" presId="urn:microsoft.com/office/officeart/2008/layout/LinedList"/>
    <dgm:cxn modelId="{13B776B0-7899-4943-87D2-2154198303B7}" srcId="{64564F61-EC54-4C9F-964E-D021AF8A1467}" destId="{A7A4DB32-1EEA-468E-BC16-5E6ADF99983F}" srcOrd="0" destOrd="0" parTransId="{8DDA7839-811C-4CCA-A897-D426EF42B972}" sibTransId="{FC5B680D-0AF4-4B88-A249-55C15A9970AD}"/>
    <dgm:cxn modelId="{057B3EBD-471C-4EDF-BE44-31D499E16628}" type="presOf" srcId="{A7A4DB32-1EEA-468E-BC16-5E6ADF99983F}" destId="{16A8CD0E-C729-4A14-8019-D32E334AC237}" srcOrd="0" destOrd="0" presId="urn:microsoft.com/office/officeart/2008/layout/LinedList"/>
    <dgm:cxn modelId="{13896CD6-8F65-4C0A-B57B-2654BAD410F5}" type="presOf" srcId="{64564F61-EC54-4C9F-964E-D021AF8A1467}" destId="{9A3AC4C6-6794-46E8-B495-07DF6D4630D2}" srcOrd="0" destOrd="0" presId="urn:microsoft.com/office/officeart/2008/layout/LinedList"/>
    <dgm:cxn modelId="{EDA3D6F9-DB7C-4A79-9791-C40C28144212}" srcId="{64564F61-EC54-4C9F-964E-D021AF8A1467}" destId="{08A780FB-B69A-4730-98AE-B32DDBFCA7EB}" srcOrd="1" destOrd="0" parTransId="{366B9593-788F-4561-A6E4-DE26CBF073BD}" sibTransId="{2CAB4AF5-5E98-4AA0-BC0F-9231F2669E82}"/>
    <dgm:cxn modelId="{970863C0-817E-4C56-AA7A-B510D605F6DE}" type="presParOf" srcId="{720CF006-BB3A-4F13-8062-BEA72CEFB316}" destId="{71DAF757-CB29-4F81-9475-F2F40ADD98B2}" srcOrd="0" destOrd="0" presId="urn:microsoft.com/office/officeart/2008/layout/LinedList"/>
    <dgm:cxn modelId="{166C78A5-6005-459D-9601-D4BC1C98DE4A}" type="presParOf" srcId="{720CF006-BB3A-4F13-8062-BEA72CEFB316}" destId="{2E753166-3989-49A2-8302-467BD70E0611}" srcOrd="1" destOrd="0" presId="urn:microsoft.com/office/officeart/2008/layout/LinedList"/>
    <dgm:cxn modelId="{D9469E35-CD0B-4C89-A8B3-19CF2D2B52ED}" type="presParOf" srcId="{2E753166-3989-49A2-8302-467BD70E0611}" destId="{9A3AC4C6-6794-46E8-B495-07DF6D4630D2}" srcOrd="0" destOrd="0" presId="urn:microsoft.com/office/officeart/2008/layout/LinedList"/>
    <dgm:cxn modelId="{8F2ECAE8-B167-4C42-B52B-D4234778FB72}" type="presParOf" srcId="{2E753166-3989-49A2-8302-467BD70E0611}" destId="{71A800F8-644D-4BC2-A9C2-F505EF63415B}" srcOrd="1" destOrd="0" presId="urn:microsoft.com/office/officeart/2008/layout/LinedList"/>
    <dgm:cxn modelId="{34E47904-9DDB-422C-8596-4BD2840622E9}" type="presParOf" srcId="{71A800F8-644D-4BC2-A9C2-F505EF63415B}" destId="{C36A2053-7C7E-491B-9BE6-F3B6DC074D4D}" srcOrd="0" destOrd="0" presId="urn:microsoft.com/office/officeart/2008/layout/LinedList"/>
    <dgm:cxn modelId="{4D2532AC-8396-46DE-9425-FE686195AE68}" type="presParOf" srcId="{71A800F8-644D-4BC2-A9C2-F505EF63415B}" destId="{FCD94673-C6F7-4E47-87D9-DC27F59ECDEB}" srcOrd="1" destOrd="0" presId="urn:microsoft.com/office/officeart/2008/layout/LinedList"/>
    <dgm:cxn modelId="{EB403866-D4CC-4242-935C-49D92EC8ED51}" type="presParOf" srcId="{FCD94673-C6F7-4E47-87D9-DC27F59ECDEB}" destId="{47ABC1FA-8500-4C71-95CE-BFEA2AAC8ECA}" srcOrd="0" destOrd="0" presId="urn:microsoft.com/office/officeart/2008/layout/LinedList"/>
    <dgm:cxn modelId="{000C9C51-0D82-464D-BE1C-A80F8FB0267B}" type="presParOf" srcId="{FCD94673-C6F7-4E47-87D9-DC27F59ECDEB}" destId="{16A8CD0E-C729-4A14-8019-D32E334AC237}" srcOrd="1" destOrd="0" presId="urn:microsoft.com/office/officeart/2008/layout/LinedList"/>
    <dgm:cxn modelId="{57BE73B5-EA36-41C5-9C68-E158B50D5145}" type="presParOf" srcId="{FCD94673-C6F7-4E47-87D9-DC27F59ECDEB}" destId="{DBCD824C-B6FC-4BC9-BEF0-946DBF38ED63}" srcOrd="2" destOrd="0" presId="urn:microsoft.com/office/officeart/2008/layout/LinedList"/>
    <dgm:cxn modelId="{6C5B692F-A30D-421F-9844-C8E654ED1E2B}" type="presParOf" srcId="{71A800F8-644D-4BC2-A9C2-F505EF63415B}" destId="{8D30C4DD-1D8E-4BB8-84CD-4D0CB65B0EE5}" srcOrd="2" destOrd="0" presId="urn:microsoft.com/office/officeart/2008/layout/LinedList"/>
    <dgm:cxn modelId="{3B8AC690-E1C4-48E2-A91C-0099E5A842FD}" type="presParOf" srcId="{71A800F8-644D-4BC2-A9C2-F505EF63415B}" destId="{82DDA4C4-7DE7-44C9-8EA0-6170C801339A}" srcOrd="3" destOrd="0" presId="urn:microsoft.com/office/officeart/2008/layout/LinedList"/>
    <dgm:cxn modelId="{E2E280F4-0954-44F9-B89D-781139DF29BB}" type="presParOf" srcId="{71A800F8-644D-4BC2-A9C2-F505EF63415B}" destId="{E992D560-79C8-4AEB-A2D5-89D57F5E6AF4}" srcOrd="4" destOrd="0" presId="urn:microsoft.com/office/officeart/2008/layout/LinedList"/>
    <dgm:cxn modelId="{D1893F81-AED3-45A8-907B-FDE952E1D88D}" type="presParOf" srcId="{E992D560-79C8-4AEB-A2D5-89D57F5E6AF4}" destId="{B4A3123B-6EBD-4226-9468-B15D62221C00}" srcOrd="0" destOrd="0" presId="urn:microsoft.com/office/officeart/2008/layout/LinedList"/>
    <dgm:cxn modelId="{F977C5F8-DC38-45D4-B06D-687200CBD95F}" type="presParOf" srcId="{E992D560-79C8-4AEB-A2D5-89D57F5E6AF4}" destId="{FFA55751-1495-468D-B30B-EDF837541C1B}" srcOrd="1" destOrd="0" presId="urn:microsoft.com/office/officeart/2008/layout/LinedList"/>
    <dgm:cxn modelId="{DEB3FB79-70D8-4999-A390-4B53CD0BE9FF}" type="presParOf" srcId="{E992D560-79C8-4AEB-A2D5-89D57F5E6AF4}" destId="{80E7953F-A26C-47EB-9912-F2B6E4F3B5BA}" srcOrd="2" destOrd="0" presId="urn:microsoft.com/office/officeart/2008/layout/LinedList"/>
    <dgm:cxn modelId="{DC52E701-174A-48E6-96D7-DA2F0E3F131F}" type="presParOf" srcId="{71A800F8-644D-4BC2-A9C2-F505EF63415B}" destId="{B27B2A9A-B096-45D5-A953-A469C6C15531}" srcOrd="5" destOrd="0" presId="urn:microsoft.com/office/officeart/2008/layout/LinedList"/>
    <dgm:cxn modelId="{16A23BBB-ABD5-4B56-B422-F13620310F9F}" type="presParOf" srcId="{71A800F8-644D-4BC2-A9C2-F505EF63415B}" destId="{E3917AF6-6F82-411D-A640-E8C5ABFB2541}" srcOrd="6" destOrd="0" presId="urn:microsoft.com/office/officeart/2008/layout/LinedList"/>
    <dgm:cxn modelId="{650D231B-A589-48CD-93F5-B7A116F91025}" type="presParOf" srcId="{71A800F8-644D-4BC2-A9C2-F505EF63415B}" destId="{E10F65F8-6790-4FD6-B439-F846778677C5}" srcOrd="7" destOrd="0" presId="urn:microsoft.com/office/officeart/2008/layout/LinedList"/>
    <dgm:cxn modelId="{FC820893-A2BC-434A-884F-F7F8D38FE5A9}" type="presParOf" srcId="{E10F65F8-6790-4FD6-B439-F846778677C5}" destId="{C64649D2-7C8C-4BB5-9D77-6DF56C609677}" srcOrd="0" destOrd="0" presId="urn:microsoft.com/office/officeart/2008/layout/LinedList"/>
    <dgm:cxn modelId="{74CA126C-6BEE-4B16-8D9D-990BF6F65471}" type="presParOf" srcId="{E10F65F8-6790-4FD6-B439-F846778677C5}" destId="{C2F519DD-3C39-4393-B0E2-880AE6745BEB}" srcOrd="1" destOrd="0" presId="urn:microsoft.com/office/officeart/2008/layout/LinedList"/>
    <dgm:cxn modelId="{EAAE3C75-3D04-406D-A936-EC05F2CE1D32}" type="presParOf" srcId="{E10F65F8-6790-4FD6-B439-F846778677C5}" destId="{9079604C-0CDE-4AE8-8A52-7B6C52F82FE0}" srcOrd="2" destOrd="0" presId="urn:microsoft.com/office/officeart/2008/layout/LinedList"/>
    <dgm:cxn modelId="{1D3DCFC1-10D5-4F65-BF75-D85B72C271A6}" type="presParOf" srcId="{71A800F8-644D-4BC2-A9C2-F505EF63415B}" destId="{144F65BD-7A3A-4BEE-9356-6101BB046229}" srcOrd="8" destOrd="0" presId="urn:microsoft.com/office/officeart/2008/layout/LinedList"/>
    <dgm:cxn modelId="{3820593C-8AB7-4730-A7FA-275CFBF8E998}" type="presParOf" srcId="{71A800F8-644D-4BC2-A9C2-F505EF63415B}" destId="{56D51449-2776-4157-9957-C9EC30157BE5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DAF757-CB29-4F81-9475-F2F40ADD98B2}">
      <dsp:nvSpPr>
        <dsp:cNvPr id="0" name=""/>
        <dsp:cNvSpPr/>
      </dsp:nvSpPr>
      <dsp:spPr>
        <a:xfrm>
          <a:off x="0" y="0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3AC4C6-6794-46E8-B495-07DF6D4630D2}">
      <dsp:nvSpPr>
        <dsp:cNvPr id="0" name=""/>
        <dsp:cNvSpPr/>
      </dsp:nvSpPr>
      <dsp:spPr>
        <a:xfrm>
          <a:off x="0" y="0"/>
          <a:ext cx="1380102" cy="5536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0" y="0"/>
        <a:ext cx="1380102" cy="5536141"/>
      </dsp:txXfrm>
    </dsp:sp>
    <dsp:sp modelId="{16A8CD0E-C729-4A14-8019-D32E334AC237}">
      <dsp:nvSpPr>
        <dsp:cNvPr id="0" name=""/>
        <dsp:cNvSpPr/>
      </dsp:nvSpPr>
      <dsp:spPr>
        <a:xfrm>
          <a:off x="1483610" y="86502"/>
          <a:ext cx="5416901" cy="1730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1483610" y="86502"/>
        <a:ext cx="5416901" cy="1730044"/>
      </dsp:txXfrm>
    </dsp:sp>
    <dsp:sp modelId="{8D30C4DD-1D8E-4BB8-84CD-4D0CB65B0EE5}">
      <dsp:nvSpPr>
        <dsp:cNvPr id="0" name=""/>
        <dsp:cNvSpPr/>
      </dsp:nvSpPr>
      <dsp:spPr>
        <a:xfrm>
          <a:off x="1380102" y="1816546"/>
          <a:ext cx="552040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A55751-1495-468D-B30B-EDF837541C1B}">
      <dsp:nvSpPr>
        <dsp:cNvPr id="0" name=""/>
        <dsp:cNvSpPr/>
      </dsp:nvSpPr>
      <dsp:spPr>
        <a:xfrm>
          <a:off x="1483610" y="1903048"/>
          <a:ext cx="5416901" cy="1730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1483610" y="1903048"/>
        <a:ext cx="5416901" cy="1730044"/>
      </dsp:txXfrm>
    </dsp:sp>
    <dsp:sp modelId="{B27B2A9A-B096-45D5-A953-A469C6C15531}">
      <dsp:nvSpPr>
        <dsp:cNvPr id="0" name=""/>
        <dsp:cNvSpPr/>
      </dsp:nvSpPr>
      <dsp:spPr>
        <a:xfrm>
          <a:off x="1380102" y="3633092"/>
          <a:ext cx="552040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F519DD-3C39-4393-B0E2-880AE6745BEB}">
      <dsp:nvSpPr>
        <dsp:cNvPr id="0" name=""/>
        <dsp:cNvSpPr/>
      </dsp:nvSpPr>
      <dsp:spPr>
        <a:xfrm>
          <a:off x="1483610" y="3719594"/>
          <a:ext cx="5416901" cy="1730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1483610" y="3719594"/>
        <a:ext cx="5416901" cy="1730044"/>
      </dsp:txXfrm>
    </dsp:sp>
    <dsp:sp modelId="{144F65BD-7A3A-4BEE-9356-6101BB046229}">
      <dsp:nvSpPr>
        <dsp:cNvPr id="0" name=""/>
        <dsp:cNvSpPr/>
      </dsp:nvSpPr>
      <dsp:spPr>
        <a:xfrm>
          <a:off x="1380102" y="5449638"/>
          <a:ext cx="552040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DAF757-CB29-4F81-9475-F2F40ADD98B2}">
      <dsp:nvSpPr>
        <dsp:cNvPr id="0" name=""/>
        <dsp:cNvSpPr/>
      </dsp:nvSpPr>
      <dsp:spPr>
        <a:xfrm>
          <a:off x="0" y="0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3AC4C6-6794-46E8-B495-07DF6D4630D2}">
      <dsp:nvSpPr>
        <dsp:cNvPr id="0" name=""/>
        <dsp:cNvSpPr/>
      </dsp:nvSpPr>
      <dsp:spPr>
        <a:xfrm>
          <a:off x="0" y="0"/>
          <a:ext cx="1380102" cy="5536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To be safe you need</a:t>
          </a:r>
        </a:p>
      </dsp:txBody>
      <dsp:txXfrm>
        <a:off x="0" y="0"/>
        <a:ext cx="1380102" cy="5536141"/>
      </dsp:txXfrm>
    </dsp:sp>
    <dsp:sp modelId="{16A8CD0E-C729-4A14-8019-D32E334AC237}">
      <dsp:nvSpPr>
        <dsp:cNvPr id="0" name=""/>
        <dsp:cNvSpPr/>
      </dsp:nvSpPr>
      <dsp:spPr>
        <a:xfrm>
          <a:off x="1483610" y="86502"/>
          <a:ext cx="5416901" cy="1730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1483610" y="86502"/>
        <a:ext cx="5416901" cy="1730044"/>
      </dsp:txXfrm>
    </dsp:sp>
    <dsp:sp modelId="{8D30C4DD-1D8E-4BB8-84CD-4D0CB65B0EE5}">
      <dsp:nvSpPr>
        <dsp:cNvPr id="0" name=""/>
        <dsp:cNvSpPr/>
      </dsp:nvSpPr>
      <dsp:spPr>
        <a:xfrm>
          <a:off x="1380102" y="1816546"/>
          <a:ext cx="552040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A55751-1495-468D-B30B-EDF837541C1B}">
      <dsp:nvSpPr>
        <dsp:cNvPr id="0" name=""/>
        <dsp:cNvSpPr/>
      </dsp:nvSpPr>
      <dsp:spPr>
        <a:xfrm>
          <a:off x="1483610" y="1903048"/>
          <a:ext cx="5416901" cy="1730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1483610" y="1903048"/>
        <a:ext cx="5416901" cy="1730044"/>
      </dsp:txXfrm>
    </dsp:sp>
    <dsp:sp modelId="{B27B2A9A-B096-45D5-A953-A469C6C15531}">
      <dsp:nvSpPr>
        <dsp:cNvPr id="0" name=""/>
        <dsp:cNvSpPr/>
      </dsp:nvSpPr>
      <dsp:spPr>
        <a:xfrm>
          <a:off x="1380102" y="3633092"/>
          <a:ext cx="552040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F519DD-3C39-4393-B0E2-880AE6745BEB}">
      <dsp:nvSpPr>
        <dsp:cNvPr id="0" name=""/>
        <dsp:cNvSpPr/>
      </dsp:nvSpPr>
      <dsp:spPr>
        <a:xfrm>
          <a:off x="1483610" y="3719594"/>
          <a:ext cx="5416901" cy="1730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1483610" y="3719594"/>
        <a:ext cx="5416901" cy="1730044"/>
      </dsp:txXfrm>
    </dsp:sp>
    <dsp:sp modelId="{144F65BD-7A3A-4BEE-9356-6101BB046229}">
      <dsp:nvSpPr>
        <dsp:cNvPr id="0" name=""/>
        <dsp:cNvSpPr/>
      </dsp:nvSpPr>
      <dsp:spPr>
        <a:xfrm>
          <a:off x="1380102" y="5449638"/>
          <a:ext cx="552040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DAF757-CB29-4F81-9475-F2F40ADD98B2}">
      <dsp:nvSpPr>
        <dsp:cNvPr id="0" name=""/>
        <dsp:cNvSpPr/>
      </dsp:nvSpPr>
      <dsp:spPr>
        <a:xfrm>
          <a:off x="0" y="0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3AC4C6-6794-46E8-B495-07DF6D4630D2}">
      <dsp:nvSpPr>
        <dsp:cNvPr id="0" name=""/>
        <dsp:cNvSpPr/>
      </dsp:nvSpPr>
      <dsp:spPr>
        <a:xfrm>
          <a:off x="0" y="0"/>
          <a:ext cx="1380102" cy="5536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To be safe you need</a:t>
          </a:r>
        </a:p>
      </dsp:txBody>
      <dsp:txXfrm>
        <a:off x="0" y="0"/>
        <a:ext cx="1380102" cy="5536141"/>
      </dsp:txXfrm>
    </dsp:sp>
    <dsp:sp modelId="{16A8CD0E-C729-4A14-8019-D32E334AC237}">
      <dsp:nvSpPr>
        <dsp:cNvPr id="0" name=""/>
        <dsp:cNvSpPr/>
      </dsp:nvSpPr>
      <dsp:spPr>
        <a:xfrm>
          <a:off x="1483610" y="86502"/>
          <a:ext cx="5416901" cy="1730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People – caring and working together for a common goal</a:t>
          </a:r>
          <a:br>
            <a:rPr lang="en-US" sz="3400" kern="1200" dirty="0"/>
          </a:br>
          <a:endParaRPr lang="en-US" sz="3400" kern="1200" dirty="0"/>
        </a:p>
      </dsp:txBody>
      <dsp:txXfrm>
        <a:off x="1483610" y="86502"/>
        <a:ext cx="5416901" cy="1730044"/>
      </dsp:txXfrm>
    </dsp:sp>
    <dsp:sp modelId="{8D30C4DD-1D8E-4BB8-84CD-4D0CB65B0EE5}">
      <dsp:nvSpPr>
        <dsp:cNvPr id="0" name=""/>
        <dsp:cNvSpPr/>
      </dsp:nvSpPr>
      <dsp:spPr>
        <a:xfrm>
          <a:off x="1380102" y="1816546"/>
          <a:ext cx="552040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A55751-1495-468D-B30B-EDF837541C1B}">
      <dsp:nvSpPr>
        <dsp:cNvPr id="0" name=""/>
        <dsp:cNvSpPr/>
      </dsp:nvSpPr>
      <dsp:spPr>
        <a:xfrm>
          <a:off x="1483610" y="1903048"/>
          <a:ext cx="5416901" cy="1730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 dirty="0"/>
        </a:p>
      </dsp:txBody>
      <dsp:txXfrm>
        <a:off x="1483610" y="1903048"/>
        <a:ext cx="5416901" cy="1730044"/>
      </dsp:txXfrm>
    </dsp:sp>
    <dsp:sp modelId="{B27B2A9A-B096-45D5-A953-A469C6C15531}">
      <dsp:nvSpPr>
        <dsp:cNvPr id="0" name=""/>
        <dsp:cNvSpPr/>
      </dsp:nvSpPr>
      <dsp:spPr>
        <a:xfrm>
          <a:off x="1380102" y="3633092"/>
          <a:ext cx="552040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F519DD-3C39-4393-B0E2-880AE6745BEB}">
      <dsp:nvSpPr>
        <dsp:cNvPr id="0" name=""/>
        <dsp:cNvSpPr/>
      </dsp:nvSpPr>
      <dsp:spPr>
        <a:xfrm>
          <a:off x="1483610" y="3719594"/>
          <a:ext cx="5416901" cy="1730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 dirty="0"/>
        </a:p>
      </dsp:txBody>
      <dsp:txXfrm>
        <a:off x="1483610" y="3719594"/>
        <a:ext cx="5416901" cy="1730044"/>
      </dsp:txXfrm>
    </dsp:sp>
    <dsp:sp modelId="{144F65BD-7A3A-4BEE-9356-6101BB046229}">
      <dsp:nvSpPr>
        <dsp:cNvPr id="0" name=""/>
        <dsp:cNvSpPr/>
      </dsp:nvSpPr>
      <dsp:spPr>
        <a:xfrm>
          <a:off x="1380102" y="5449638"/>
          <a:ext cx="552040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DAF757-CB29-4F81-9475-F2F40ADD98B2}">
      <dsp:nvSpPr>
        <dsp:cNvPr id="0" name=""/>
        <dsp:cNvSpPr/>
      </dsp:nvSpPr>
      <dsp:spPr>
        <a:xfrm>
          <a:off x="0" y="0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3AC4C6-6794-46E8-B495-07DF6D4630D2}">
      <dsp:nvSpPr>
        <dsp:cNvPr id="0" name=""/>
        <dsp:cNvSpPr/>
      </dsp:nvSpPr>
      <dsp:spPr>
        <a:xfrm>
          <a:off x="0" y="0"/>
          <a:ext cx="1380102" cy="5536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To be safe you need</a:t>
          </a:r>
        </a:p>
      </dsp:txBody>
      <dsp:txXfrm>
        <a:off x="0" y="0"/>
        <a:ext cx="1380102" cy="5536141"/>
      </dsp:txXfrm>
    </dsp:sp>
    <dsp:sp modelId="{16A8CD0E-C729-4A14-8019-D32E334AC237}">
      <dsp:nvSpPr>
        <dsp:cNvPr id="0" name=""/>
        <dsp:cNvSpPr/>
      </dsp:nvSpPr>
      <dsp:spPr>
        <a:xfrm>
          <a:off x="1483610" y="86502"/>
          <a:ext cx="5416901" cy="1730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People – caring and working together for a common goal</a:t>
          </a:r>
        </a:p>
      </dsp:txBody>
      <dsp:txXfrm>
        <a:off x="1483610" y="86502"/>
        <a:ext cx="5416901" cy="1730044"/>
      </dsp:txXfrm>
    </dsp:sp>
    <dsp:sp modelId="{8D30C4DD-1D8E-4BB8-84CD-4D0CB65B0EE5}">
      <dsp:nvSpPr>
        <dsp:cNvPr id="0" name=""/>
        <dsp:cNvSpPr/>
      </dsp:nvSpPr>
      <dsp:spPr>
        <a:xfrm>
          <a:off x="1380102" y="1816546"/>
          <a:ext cx="552040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A55751-1495-468D-B30B-EDF837541C1B}">
      <dsp:nvSpPr>
        <dsp:cNvPr id="0" name=""/>
        <dsp:cNvSpPr/>
      </dsp:nvSpPr>
      <dsp:spPr>
        <a:xfrm>
          <a:off x="1483610" y="1903048"/>
          <a:ext cx="5416901" cy="1730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People – skilled and trained to do the job the right way</a:t>
          </a:r>
        </a:p>
      </dsp:txBody>
      <dsp:txXfrm>
        <a:off x="1483610" y="1903048"/>
        <a:ext cx="5416901" cy="1730044"/>
      </dsp:txXfrm>
    </dsp:sp>
    <dsp:sp modelId="{B27B2A9A-B096-45D5-A953-A469C6C15531}">
      <dsp:nvSpPr>
        <dsp:cNvPr id="0" name=""/>
        <dsp:cNvSpPr/>
      </dsp:nvSpPr>
      <dsp:spPr>
        <a:xfrm>
          <a:off x="1380102" y="3633092"/>
          <a:ext cx="552040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F519DD-3C39-4393-B0E2-880AE6745BEB}">
      <dsp:nvSpPr>
        <dsp:cNvPr id="0" name=""/>
        <dsp:cNvSpPr/>
      </dsp:nvSpPr>
      <dsp:spPr>
        <a:xfrm>
          <a:off x="1483610" y="3719594"/>
          <a:ext cx="5416901" cy="1730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 dirty="0"/>
        </a:p>
      </dsp:txBody>
      <dsp:txXfrm>
        <a:off x="1483610" y="3719594"/>
        <a:ext cx="5416901" cy="1730044"/>
      </dsp:txXfrm>
    </dsp:sp>
    <dsp:sp modelId="{144F65BD-7A3A-4BEE-9356-6101BB046229}">
      <dsp:nvSpPr>
        <dsp:cNvPr id="0" name=""/>
        <dsp:cNvSpPr/>
      </dsp:nvSpPr>
      <dsp:spPr>
        <a:xfrm>
          <a:off x="1380102" y="5449638"/>
          <a:ext cx="552040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DAF757-CB29-4F81-9475-F2F40ADD98B2}">
      <dsp:nvSpPr>
        <dsp:cNvPr id="0" name=""/>
        <dsp:cNvSpPr/>
      </dsp:nvSpPr>
      <dsp:spPr>
        <a:xfrm>
          <a:off x="0" y="0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3AC4C6-6794-46E8-B495-07DF6D4630D2}">
      <dsp:nvSpPr>
        <dsp:cNvPr id="0" name=""/>
        <dsp:cNvSpPr/>
      </dsp:nvSpPr>
      <dsp:spPr>
        <a:xfrm>
          <a:off x="0" y="0"/>
          <a:ext cx="1380102" cy="5536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To be safe you need</a:t>
          </a:r>
        </a:p>
      </dsp:txBody>
      <dsp:txXfrm>
        <a:off x="0" y="0"/>
        <a:ext cx="1380102" cy="5536141"/>
      </dsp:txXfrm>
    </dsp:sp>
    <dsp:sp modelId="{16A8CD0E-C729-4A14-8019-D32E334AC237}">
      <dsp:nvSpPr>
        <dsp:cNvPr id="0" name=""/>
        <dsp:cNvSpPr/>
      </dsp:nvSpPr>
      <dsp:spPr>
        <a:xfrm>
          <a:off x="1483610" y="86502"/>
          <a:ext cx="5416901" cy="1730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People – caring and working together for a common goal</a:t>
          </a:r>
        </a:p>
      </dsp:txBody>
      <dsp:txXfrm>
        <a:off x="1483610" y="86502"/>
        <a:ext cx="5416901" cy="1730044"/>
      </dsp:txXfrm>
    </dsp:sp>
    <dsp:sp modelId="{8D30C4DD-1D8E-4BB8-84CD-4D0CB65B0EE5}">
      <dsp:nvSpPr>
        <dsp:cNvPr id="0" name=""/>
        <dsp:cNvSpPr/>
      </dsp:nvSpPr>
      <dsp:spPr>
        <a:xfrm>
          <a:off x="1380102" y="1816546"/>
          <a:ext cx="552040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A55751-1495-468D-B30B-EDF837541C1B}">
      <dsp:nvSpPr>
        <dsp:cNvPr id="0" name=""/>
        <dsp:cNvSpPr/>
      </dsp:nvSpPr>
      <dsp:spPr>
        <a:xfrm>
          <a:off x="1483610" y="1903048"/>
          <a:ext cx="5416901" cy="1730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People – skilled and trained to do the job the right way</a:t>
          </a:r>
        </a:p>
      </dsp:txBody>
      <dsp:txXfrm>
        <a:off x="1483610" y="1903048"/>
        <a:ext cx="5416901" cy="1730044"/>
      </dsp:txXfrm>
    </dsp:sp>
    <dsp:sp modelId="{B27B2A9A-B096-45D5-A953-A469C6C15531}">
      <dsp:nvSpPr>
        <dsp:cNvPr id="0" name=""/>
        <dsp:cNvSpPr/>
      </dsp:nvSpPr>
      <dsp:spPr>
        <a:xfrm>
          <a:off x="1380102" y="3633092"/>
          <a:ext cx="552040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F519DD-3C39-4393-B0E2-880AE6745BEB}">
      <dsp:nvSpPr>
        <dsp:cNvPr id="0" name=""/>
        <dsp:cNvSpPr/>
      </dsp:nvSpPr>
      <dsp:spPr>
        <a:xfrm>
          <a:off x="1483610" y="3719594"/>
          <a:ext cx="5416901" cy="1730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People – leaders who create the right culture </a:t>
          </a:r>
        </a:p>
      </dsp:txBody>
      <dsp:txXfrm>
        <a:off x="1483610" y="3719594"/>
        <a:ext cx="5416901" cy="1730044"/>
      </dsp:txXfrm>
    </dsp:sp>
    <dsp:sp modelId="{144F65BD-7A3A-4BEE-9356-6101BB046229}">
      <dsp:nvSpPr>
        <dsp:cNvPr id="0" name=""/>
        <dsp:cNvSpPr/>
      </dsp:nvSpPr>
      <dsp:spPr>
        <a:xfrm>
          <a:off x="1380102" y="5449638"/>
          <a:ext cx="552040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DAF757-CB29-4F81-9475-F2F40ADD98B2}">
      <dsp:nvSpPr>
        <dsp:cNvPr id="0" name=""/>
        <dsp:cNvSpPr/>
      </dsp:nvSpPr>
      <dsp:spPr>
        <a:xfrm>
          <a:off x="0" y="0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3AC4C6-6794-46E8-B495-07DF6D4630D2}">
      <dsp:nvSpPr>
        <dsp:cNvPr id="0" name=""/>
        <dsp:cNvSpPr/>
      </dsp:nvSpPr>
      <dsp:spPr>
        <a:xfrm>
          <a:off x="0" y="0"/>
          <a:ext cx="1380102" cy="5536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To be safe you need</a:t>
          </a:r>
        </a:p>
      </dsp:txBody>
      <dsp:txXfrm>
        <a:off x="0" y="0"/>
        <a:ext cx="1380102" cy="5536141"/>
      </dsp:txXfrm>
    </dsp:sp>
    <dsp:sp modelId="{16A8CD0E-C729-4A14-8019-D32E334AC237}">
      <dsp:nvSpPr>
        <dsp:cNvPr id="0" name=""/>
        <dsp:cNvSpPr/>
      </dsp:nvSpPr>
      <dsp:spPr>
        <a:xfrm>
          <a:off x="1483610" y="86502"/>
          <a:ext cx="5416901" cy="1730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People</a:t>
          </a:r>
        </a:p>
      </dsp:txBody>
      <dsp:txXfrm>
        <a:off x="1483610" y="86502"/>
        <a:ext cx="5416901" cy="1730044"/>
      </dsp:txXfrm>
    </dsp:sp>
    <dsp:sp modelId="{8D30C4DD-1D8E-4BB8-84CD-4D0CB65B0EE5}">
      <dsp:nvSpPr>
        <dsp:cNvPr id="0" name=""/>
        <dsp:cNvSpPr/>
      </dsp:nvSpPr>
      <dsp:spPr>
        <a:xfrm>
          <a:off x="1380102" y="1816546"/>
          <a:ext cx="552040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A55751-1495-468D-B30B-EDF837541C1B}">
      <dsp:nvSpPr>
        <dsp:cNvPr id="0" name=""/>
        <dsp:cNvSpPr/>
      </dsp:nvSpPr>
      <dsp:spPr>
        <a:xfrm>
          <a:off x="1483610" y="1903048"/>
          <a:ext cx="5416901" cy="1730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People</a:t>
          </a:r>
        </a:p>
      </dsp:txBody>
      <dsp:txXfrm>
        <a:off x="1483610" y="1903048"/>
        <a:ext cx="5416901" cy="1730044"/>
      </dsp:txXfrm>
    </dsp:sp>
    <dsp:sp modelId="{B27B2A9A-B096-45D5-A953-A469C6C15531}">
      <dsp:nvSpPr>
        <dsp:cNvPr id="0" name=""/>
        <dsp:cNvSpPr/>
      </dsp:nvSpPr>
      <dsp:spPr>
        <a:xfrm>
          <a:off x="1380102" y="3633092"/>
          <a:ext cx="552040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F519DD-3C39-4393-B0E2-880AE6745BEB}">
      <dsp:nvSpPr>
        <dsp:cNvPr id="0" name=""/>
        <dsp:cNvSpPr/>
      </dsp:nvSpPr>
      <dsp:spPr>
        <a:xfrm>
          <a:off x="1483610" y="3719594"/>
          <a:ext cx="5416901" cy="1730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People</a:t>
          </a:r>
        </a:p>
      </dsp:txBody>
      <dsp:txXfrm>
        <a:off x="1483610" y="3719594"/>
        <a:ext cx="5416901" cy="1730044"/>
      </dsp:txXfrm>
    </dsp:sp>
    <dsp:sp modelId="{144F65BD-7A3A-4BEE-9356-6101BB046229}">
      <dsp:nvSpPr>
        <dsp:cNvPr id="0" name=""/>
        <dsp:cNvSpPr/>
      </dsp:nvSpPr>
      <dsp:spPr>
        <a:xfrm>
          <a:off x="1380102" y="5449638"/>
          <a:ext cx="552040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1D00E-B846-921C-511A-FD631A2A1A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397A8C-D0F7-73E1-B1D9-FF022016DD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9110C1-4FA0-68F1-55E4-51A744FAF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26FC-7273-463B-BC6D-0255A975B010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3C1FFC-CD12-4EEC-41A7-F5402704E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98D8AB-CF82-0600-4B7B-16C0C8A0A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C451-C13E-4DA8-BCD1-D867074BF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838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68722-5FBF-A349-68D5-8297CC688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854B28-FF78-1EE2-4FF7-8B671128E1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8AD152-5842-9CF0-7533-A22B2C672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26FC-7273-463B-BC6D-0255A975B010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91EB5F-4D17-20BC-6306-82EDF5EA3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DF9F6-94A6-1E99-C028-EBF3E5853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C451-C13E-4DA8-BCD1-D867074BF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038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10F786-0F92-0309-37C9-A2DF46E5F9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D4ABE2-E4B8-EF24-DDBC-6B929967C9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37943D-1660-2736-7318-737D6B22B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26FC-7273-463B-BC6D-0255A975B010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1FBEC-1067-7E0A-C9B1-9A35AC786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0D69B3-2604-FB3A-F077-A3A90DDFC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C451-C13E-4DA8-BCD1-D867074BF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387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8AB37-1544-AB51-7255-1CBC8C643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65C36-9FD7-14FC-C6A6-497845755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9D174-97AE-0F24-628C-0C9E79E35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26FC-7273-463B-BC6D-0255A975B010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01B778-0ABE-E06B-F86D-D8971642C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6C502-F3F4-9108-EA0F-898A370FA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C451-C13E-4DA8-BCD1-D867074BF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067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1E392-606F-3096-95FC-91BAF23D1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D7BECD-DB5F-FAC5-BB22-EDD28A519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B5E8B5-B297-7AD8-0BA0-4077BF515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26FC-7273-463B-BC6D-0255A975B010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D82AD-94BF-B36B-A8E8-D8696778C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4B5B74-BE49-F1E4-D756-C00001590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C451-C13E-4DA8-BCD1-D867074BF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172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3797E-D49D-6212-C609-A57EAC1EC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5BE69-983D-ECA8-3EAB-AD478A59A5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1C753A-CFFF-C34F-D9E6-0A218851A8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14F69-0857-3A5C-299D-42ACE4B43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26FC-7273-463B-BC6D-0255A975B010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8EB252-EE8A-9262-4209-25572F60D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FA44F1-A8DD-EEC2-6467-64D2DD583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C451-C13E-4DA8-BCD1-D867074BF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764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15A10-84C6-2CB7-E971-B67F9B58F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B8DB7C-B73E-BA37-A8F1-453701BF8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FD9E34-2784-C7DE-C0E2-73DA610ABD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C986B5-A9A9-30F0-EA63-217134CE9A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46B68F-C4BC-468C-2A5E-C70BEDDF89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D8FAA4-A05A-30C2-5991-E98E8099E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26FC-7273-463B-BC6D-0255A975B010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EECF0D-A4DC-8EE7-B19F-84CF28014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A27DD7-B119-77A5-B927-7FE90FECC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C451-C13E-4DA8-BCD1-D867074BF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898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BF057-4ADF-2C5A-1F66-38419272E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A7CE24-8934-34C1-9DD6-4A5ED0CE4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26FC-7273-463B-BC6D-0255A975B010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A81813-707A-6CC3-673C-E2998C16B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7B065B-43D3-277B-A81B-E6C940EF9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C451-C13E-4DA8-BCD1-D867074BF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84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B89B6C-13E4-9EBE-6387-51C386CA1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26FC-7273-463B-BC6D-0255A975B010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1BE836-26F2-29DA-06BD-60C357867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9265FB-2FF6-0B31-0EAF-8D4F7585B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C451-C13E-4DA8-BCD1-D867074BF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09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0B8E1-F6A1-C01F-BD94-813215BE9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85F5B-6B8C-C9A0-9DBA-3DC34E09B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F58A2D-3B5A-E961-F570-A12CC7DEF2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9E0252-F9B5-0615-C79C-A1B58C9AD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26FC-7273-463B-BC6D-0255A975B010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4BC831-DE01-F2B0-6168-6108F5892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E8491F-CAEC-7189-9D85-6EEFC82D3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C451-C13E-4DA8-BCD1-D867074BF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217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64538-81ED-79CC-1FB6-D9FD86388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8477DF-C96F-83C3-C874-2D499A5A7A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20983E-48A4-532C-92BA-66842DE906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2BFC7F-59B8-7400-5BDD-C8B79766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26FC-7273-463B-BC6D-0255A975B010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0F9522-519C-1A7D-64BF-210320314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9C292E-6FDD-2775-FA5A-8310C9286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C451-C13E-4DA8-BCD1-D867074BF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161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2266B8-4D9B-8769-776C-6C0D3A8A0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A02A2D-2560-6FB0-4E09-3B63692F77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1E8D85-5C8D-7BC4-602F-937341CEA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926FC-7273-463B-BC6D-0255A975B010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C90FF8-9C32-8DBC-BC48-F916409281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7D2AB-A94D-E7C2-DB87-14CB9C1ACE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0C451-C13E-4DA8-BCD1-D867074BF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466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3FDB5B4-37F1-ED63-D964-C1845119D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US" sz="5400" dirty="0"/>
              <a:t>Safety – an owner’s perspective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3935E346-E2AD-4E7C-1FE4-CBCAA16109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6658850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9A27AB7E-F386-AEB6-F331-844B09CD1D70}"/>
              </a:ext>
            </a:extLst>
          </p:cNvPr>
          <p:cNvSpPr txBox="1"/>
          <p:nvPr/>
        </p:nvSpPr>
        <p:spPr>
          <a:xfrm>
            <a:off x="4812267" y="6223971"/>
            <a:ext cx="7188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Steve Giffin, PBF Energy – 2024 Tripartite, Santa Monica</a:t>
            </a:r>
          </a:p>
        </p:txBody>
      </p:sp>
    </p:spTree>
    <p:extLst>
      <p:ext uri="{BB962C8B-B14F-4D97-AF65-F5344CB8AC3E}">
        <p14:creationId xmlns:p14="http://schemas.microsoft.com/office/powerpoint/2010/main" val="583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3FDB5B4-37F1-ED63-D964-C1845119D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US" sz="5400" dirty="0"/>
              <a:t>Safety – an owner’s perspective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3935E346-E2AD-4E7C-1FE4-CBCAA16109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2397783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7626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3FDB5B4-37F1-ED63-D964-C1845119D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US" sz="5400" dirty="0"/>
              <a:t>Safety – an owner’s perspective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3935E346-E2AD-4E7C-1FE4-CBCAA16109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5162768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9723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3FDB5B4-37F1-ED63-D964-C1845119D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US" sz="5400" dirty="0"/>
              <a:t>Safety – an owner’s perspective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3935E346-E2AD-4E7C-1FE4-CBCAA16109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2203192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4393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3FDB5B4-37F1-ED63-D964-C1845119D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US" sz="5400" dirty="0"/>
              <a:t>Safety – an owner’s perspective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3935E346-E2AD-4E7C-1FE4-CBCAA16109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2047263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2610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3FDB5B4-37F1-ED63-D964-C1845119D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US" sz="5400" dirty="0"/>
              <a:t>Thank you!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3935E346-E2AD-4E7C-1FE4-CBCAA16109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2823085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4802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130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Safety – an owner’s perspective</vt:lpstr>
      <vt:lpstr>Safety – an owner’s perspective</vt:lpstr>
      <vt:lpstr>Safety – an owner’s perspective</vt:lpstr>
      <vt:lpstr>Safety – an owner’s perspective</vt:lpstr>
      <vt:lpstr>Safety – an owner’s perspective</vt:lpstr>
      <vt:lpstr>Thank you!</vt:lpstr>
    </vt:vector>
  </TitlesOfParts>
  <Company>Torrance Refining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Safety – an owner’s perspective</dc:title>
  <dc:creator>Steven Giffin</dc:creator>
  <cp:lastModifiedBy>Giffin, Steve D</cp:lastModifiedBy>
  <cp:revision>3</cp:revision>
  <dcterms:created xsi:type="dcterms:W3CDTF">2023-03-27T21:51:01Z</dcterms:created>
  <dcterms:modified xsi:type="dcterms:W3CDTF">2024-04-09T03:28:26Z</dcterms:modified>
</cp:coreProperties>
</file>